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9.xml" ContentType="application/vnd.openxmlformats-officedocument.theme+xml"/>
  <Override PartName="/ppt/slideLayouts/slideLayout83.xml" ContentType="application/vnd.openxmlformats-officedocument.presentationml.slideLayout+xml"/>
  <Override PartName="/ppt/theme/theme10.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1.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2.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3.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4.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5.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6.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7.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8.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9.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20.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21.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22.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3.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4.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5.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6.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7.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8.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9.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30.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31.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32.xml" ContentType="application/vnd.openxmlformats-officedocument.theme+xml"/>
  <Override PartName="/ppt/slideLayouts/slideLayout310.xml" ContentType="application/vnd.openxmlformats-officedocument.presentationml.slideLayout+xml"/>
  <Override PartName="/ppt/theme/theme33.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4.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5.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6.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7.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8.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9.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40.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41.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42.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43.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44.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5.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6.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47.xml" ContentType="application/vnd.openxmlformats-officedocument.theme+xml"/>
  <Override PartName="/ppt/theme/theme4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1.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2.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 id="2147484178" r:id="rId2"/>
    <p:sldMasterId id="2147484621" r:id="rId3"/>
    <p:sldMasterId id="2147484634" r:id="rId4"/>
    <p:sldMasterId id="2147484646" r:id="rId5"/>
    <p:sldMasterId id="2147484659" r:id="rId6"/>
    <p:sldMasterId id="2147484671" r:id="rId7"/>
    <p:sldMasterId id="2147484685" r:id="rId8"/>
    <p:sldMasterId id="2147485220" r:id="rId9"/>
    <p:sldMasterId id="2147485232" r:id="rId10"/>
    <p:sldMasterId id="2147485236" r:id="rId11"/>
    <p:sldMasterId id="2147485248" r:id="rId12"/>
    <p:sldMasterId id="2147485260" r:id="rId13"/>
    <p:sldMasterId id="2147485271" r:id="rId14"/>
    <p:sldMasterId id="2147485331" r:id="rId15"/>
    <p:sldMasterId id="2147485823" r:id="rId16"/>
    <p:sldMasterId id="2147485835" r:id="rId17"/>
    <p:sldMasterId id="2147485839" r:id="rId18"/>
    <p:sldMasterId id="2147485875" r:id="rId19"/>
    <p:sldMasterId id="2147485894" r:id="rId20"/>
    <p:sldMasterId id="2147485918" r:id="rId21"/>
    <p:sldMasterId id="2147485930" r:id="rId22"/>
    <p:sldMasterId id="2147485942" r:id="rId23"/>
    <p:sldMasterId id="2147485954" r:id="rId24"/>
    <p:sldMasterId id="2147485957" r:id="rId25"/>
    <p:sldMasterId id="2147486919" r:id="rId26"/>
    <p:sldMasterId id="2147489619" r:id="rId27"/>
    <p:sldMasterId id="2147493445" r:id="rId28"/>
    <p:sldMasterId id="2147494489" r:id="rId29"/>
    <p:sldMasterId id="2147494501" r:id="rId30"/>
    <p:sldMasterId id="2147494514" r:id="rId31"/>
    <p:sldMasterId id="2147494526" r:id="rId32"/>
    <p:sldMasterId id="2147494563" r:id="rId33"/>
    <p:sldMasterId id="2147494577" r:id="rId34"/>
    <p:sldMasterId id="2147494637" r:id="rId35"/>
    <p:sldMasterId id="2147494661" r:id="rId36"/>
    <p:sldMasterId id="2147494685" r:id="rId37"/>
    <p:sldMasterId id="2147494697" r:id="rId38"/>
    <p:sldMasterId id="2147494709" r:id="rId39"/>
    <p:sldMasterId id="2147494721" r:id="rId40"/>
    <p:sldMasterId id="2147494744" r:id="rId41"/>
    <p:sldMasterId id="2147494756" r:id="rId42"/>
    <p:sldMasterId id="2147494784" r:id="rId43"/>
    <p:sldMasterId id="2147494821" r:id="rId44"/>
    <p:sldMasterId id="2147494872" r:id="rId45"/>
    <p:sldMasterId id="2147494884" r:id="rId46"/>
    <p:sldMasterId id="2147494932" r:id="rId47"/>
  </p:sldMasterIdLst>
  <p:notesMasterIdLst>
    <p:notesMasterId r:id="rId191"/>
  </p:notesMasterIdLst>
  <p:sldIdLst>
    <p:sldId id="876" r:id="rId48"/>
    <p:sldId id="774" r:id="rId49"/>
    <p:sldId id="775" r:id="rId50"/>
    <p:sldId id="776" r:id="rId51"/>
    <p:sldId id="777" r:id="rId52"/>
    <p:sldId id="778" r:id="rId53"/>
    <p:sldId id="779" r:id="rId54"/>
    <p:sldId id="780" r:id="rId55"/>
    <p:sldId id="781" r:id="rId56"/>
    <p:sldId id="782" r:id="rId57"/>
    <p:sldId id="783" r:id="rId58"/>
    <p:sldId id="784" r:id="rId59"/>
    <p:sldId id="785" r:id="rId60"/>
    <p:sldId id="786" r:id="rId61"/>
    <p:sldId id="787" r:id="rId62"/>
    <p:sldId id="788" r:id="rId63"/>
    <p:sldId id="879" r:id="rId64"/>
    <p:sldId id="790" r:id="rId65"/>
    <p:sldId id="791" r:id="rId66"/>
    <p:sldId id="792" r:id="rId67"/>
    <p:sldId id="793" r:id="rId68"/>
    <p:sldId id="794" r:id="rId69"/>
    <p:sldId id="795" r:id="rId70"/>
    <p:sldId id="796" r:id="rId71"/>
    <p:sldId id="797" r:id="rId72"/>
    <p:sldId id="798" r:id="rId73"/>
    <p:sldId id="370" r:id="rId74"/>
    <p:sldId id="371" r:id="rId75"/>
    <p:sldId id="881" r:id="rId76"/>
    <p:sldId id="800" r:id="rId77"/>
    <p:sldId id="801" r:id="rId78"/>
    <p:sldId id="802" r:id="rId79"/>
    <p:sldId id="803" r:id="rId80"/>
    <p:sldId id="804" r:id="rId81"/>
    <p:sldId id="771" r:id="rId82"/>
    <p:sldId id="395" r:id="rId83"/>
    <p:sldId id="396" r:id="rId84"/>
    <p:sldId id="807" r:id="rId85"/>
    <p:sldId id="808" r:id="rId86"/>
    <p:sldId id="809" r:id="rId87"/>
    <p:sldId id="810" r:id="rId88"/>
    <p:sldId id="811" r:id="rId89"/>
    <p:sldId id="647" r:id="rId90"/>
    <p:sldId id="648" r:id="rId91"/>
    <p:sldId id="813" r:id="rId92"/>
    <p:sldId id="814" r:id="rId93"/>
    <p:sldId id="815" r:id="rId94"/>
    <p:sldId id="659" r:id="rId95"/>
    <p:sldId id="660" r:id="rId96"/>
    <p:sldId id="419" r:id="rId97"/>
    <p:sldId id="816" r:id="rId98"/>
    <p:sldId id="817" r:id="rId99"/>
    <p:sldId id="818" r:id="rId100"/>
    <p:sldId id="819" r:id="rId101"/>
    <p:sldId id="438" r:id="rId102"/>
    <p:sldId id="439" r:id="rId103"/>
    <p:sldId id="440" r:id="rId104"/>
    <p:sldId id="441" r:id="rId105"/>
    <p:sldId id="444" r:id="rId106"/>
    <p:sldId id="445" r:id="rId107"/>
    <p:sldId id="451" r:id="rId108"/>
    <p:sldId id="459" r:id="rId109"/>
    <p:sldId id="462" r:id="rId110"/>
    <p:sldId id="463" r:id="rId111"/>
    <p:sldId id="465" r:id="rId112"/>
    <p:sldId id="466" r:id="rId113"/>
    <p:sldId id="820" r:id="rId114"/>
    <p:sldId id="821" r:id="rId115"/>
    <p:sldId id="822" r:id="rId116"/>
    <p:sldId id="485" r:id="rId117"/>
    <p:sldId id="484" r:id="rId118"/>
    <p:sldId id="486" r:id="rId119"/>
    <p:sldId id="665" r:id="rId120"/>
    <p:sldId id="479" r:id="rId121"/>
    <p:sldId id="480" r:id="rId122"/>
    <p:sldId id="482" r:id="rId123"/>
    <p:sldId id="1437" r:id="rId124"/>
    <p:sldId id="489" r:id="rId125"/>
    <p:sldId id="491" r:id="rId126"/>
    <p:sldId id="492" r:id="rId127"/>
    <p:sldId id="496" r:id="rId128"/>
    <p:sldId id="508" r:id="rId129"/>
    <p:sldId id="511" r:id="rId130"/>
    <p:sldId id="512" r:id="rId131"/>
    <p:sldId id="522" r:id="rId132"/>
    <p:sldId id="523" r:id="rId133"/>
    <p:sldId id="524" r:id="rId134"/>
    <p:sldId id="525" r:id="rId135"/>
    <p:sldId id="527" r:id="rId136"/>
    <p:sldId id="528" r:id="rId137"/>
    <p:sldId id="536" r:id="rId138"/>
    <p:sldId id="826" r:id="rId139"/>
    <p:sldId id="827" r:id="rId140"/>
    <p:sldId id="540" r:id="rId141"/>
    <p:sldId id="543" r:id="rId142"/>
    <p:sldId id="547" r:id="rId143"/>
    <p:sldId id="548" r:id="rId144"/>
    <p:sldId id="549" r:id="rId145"/>
    <p:sldId id="550" r:id="rId146"/>
    <p:sldId id="551" r:id="rId147"/>
    <p:sldId id="553" r:id="rId148"/>
    <p:sldId id="554" r:id="rId149"/>
    <p:sldId id="557" r:id="rId150"/>
    <p:sldId id="561" r:id="rId151"/>
    <p:sldId id="562" r:id="rId152"/>
    <p:sldId id="566" r:id="rId153"/>
    <p:sldId id="828" r:id="rId154"/>
    <p:sldId id="829" r:id="rId155"/>
    <p:sldId id="830" r:id="rId156"/>
    <p:sldId id="571" r:id="rId157"/>
    <p:sldId id="578" r:id="rId158"/>
    <p:sldId id="598" r:id="rId159"/>
    <p:sldId id="831" r:id="rId160"/>
    <p:sldId id="832" r:id="rId161"/>
    <p:sldId id="833" r:id="rId162"/>
    <p:sldId id="834" r:id="rId163"/>
    <p:sldId id="604" r:id="rId164"/>
    <p:sldId id="835" r:id="rId165"/>
    <p:sldId id="836" r:id="rId166"/>
    <p:sldId id="837" r:id="rId167"/>
    <p:sldId id="838" r:id="rId168"/>
    <p:sldId id="839" r:id="rId169"/>
    <p:sldId id="840" r:id="rId170"/>
    <p:sldId id="841" r:id="rId171"/>
    <p:sldId id="842" r:id="rId172"/>
    <p:sldId id="843" r:id="rId173"/>
    <p:sldId id="844" r:id="rId174"/>
    <p:sldId id="687" r:id="rId175"/>
    <p:sldId id="845" r:id="rId176"/>
    <p:sldId id="846" r:id="rId177"/>
    <p:sldId id="847" r:id="rId178"/>
    <p:sldId id="693" r:id="rId179"/>
    <p:sldId id="629" r:id="rId180"/>
    <p:sldId id="630" r:id="rId181"/>
    <p:sldId id="848" r:id="rId182"/>
    <p:sldId id="849" r:id="rId183"/>
    <p:sldId id="850" r:id="rId184"/>
    <p:sldId id="851" r:id="rId185"/>
    <p:sldId id="852" r:id="rId186"/>
    <p:sldId id="853" r:id="rId187"/>
    <p:sldId id="854" r:id="rId188"/>
    <p:sldId id="765" r:id="rId189"/>
    <p:sldId id="766" r:id="rId190"/>
  </p:sldIdLst>
  <p:sldSz cx="9144000" cy="6858000" type="screen4x3"/>
  <p:notesSz cx="6858000" cy="9144000"/>
  <p:defaultTextStyle>
    <a:defPPr>
      <a:defRPr lang="en-US"/>
    </a:defPPr>
    <a:lvl1pPr algn="ctr" rtl="0" eaLnBrk="0" fontAlgn="base" hangingPunct="0">
      <a:spcBef>
        <a:spcPct val="0"/>
      </a:spcBef>
      <a:spcAft>
        <a:spcPct val="0"/>
      </a:spcAft>
      <a:defRPr sz="2400" kern="1200" baseline="30000">
        <a:solidFill>
          <a:schemeClr val="tx1"/>
        </a:solidFill>
        <a:latin typeface="Times New Roman" charset="0"/>
        <a:ea typeface="ＭＳ Ｐゴシック" charset="0"/>
        <a:cs typeface="ＭＳ Ｐゴシック" charset="0"/>
      </a:defRPr>
    </a:lvl1pPr>
    <a:lvl2pPr marL="457200" algn="ctr" rtl="0" eaLnBrk="0" fontAlgn="base" hangingPunct="0">
      <a:spcBef>
        <a:spcPct val="0"/>
      </a:spcBef>
      <a:spcAft>
        <a:spcPct val="0"/>
      </a:spcAft>
      <a:defRPr sz="2400" kern="1200" baseline="30000">
        <a:solidFill>
          <a:schemeClr val="tx1"/>
        </a:solidFill>
        <a:latin typeface="Times New Roman" charset="0"/>
        <a:ea typeface="ＭＳ Ｐゴシック" charset="0"/>
        <a:cs typeface="ＭＳ Ｐゴシック" charset="0"/>
      </a:defRPr>
    </a:lvl2pPr>
    <a:lvl3pPr marL="914400" algn="ctr" rtl="0" eaLnBrk="0" fontAlgn="base" hangingPunct="0">
      <a:spcBef>
        <a:spcPct val="0"/>
      </a:spcBef>
      <a:spcAft>
        <a:spcPct val="0"/>
      </a:spcAft>
      <a:defRPr sz="2400" kern="1200" baseline="30000">
        <a:solidFill>
          <a:schemeClr val="tx1"/>
        </a:solidFill>
        <a:latin typeface="Times New Roman" charset="0"/>
        <a:ea typeface="ＭＳ Ｐゴシック" charset="0"/>
        <a:cs typeface="ＭＳ Ｐゴシック" charset="0"/>
      </a:defRPr>
    </a:lvl3pPr>
    <a:lvl4pPr marL="1371600" algn="ctr" rtl="0" eaLnBrk="0" fontAlgn="base" hangingPunct="0">
      <a:spcBef>
        <a:spcPct val="0"/>
      </a:spcBef>
      <a:spcAft>
        <a:spcPct val="0"/>
      </a:spcAft>
      <a:defRPr sz="2400" kern="1200" baseline="30000">
        <a:solidFill>
          <a:schemeClr val="tx1"/>
        </a:solidFill>
        <a:latin typeface="Times New Roman" charset="0"/>
        <a:ea typeface="ＭＳ Ｐゴシック" charset="0"/>
        <a:cs typeface="ＭＳ Ｐゴシック" charset="0"/>
      </a:defRPr>
    </a:lvl4pPr>
    <a:lvl5pPr marL="1828800" algn="ctr" rtl="0" eaLnBrk="0" fontAlgn="base" hangingPunct="0">
      <a:spcBef>
        <a:spcPct val="0"/>
      </a:spcBef>
      <a:spcAft>
        <a:spcPct val="0"/>
      </a:spcAft>
      <a:defRPr sz="2400" kern="1200" baseline="300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baseline="300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baseline="300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baseline="300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baseline="300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771A15B2-73DD-EF4E-A9A5-927E881F0356}">
          <p14:sldIdLst>
            <p14:sldId id="876"/>
            <p14:sldId id="774"/>
            <p14:sldId id="775"/>
            <p14:sldId id="776"/>
            <p14:sldId id="777"/>
            <p14:sldId id="778"/>
            <p14:sldId id="779"/>
            <p14:sldId id="780"/>
            <p14:sldId id="781"/>
            <p14:sldId id="782"/>
            <p14:sldId id="783"/>
            <p14:sldId id="784"/>
            <p14:sldId id="785"/>
            <p14:sldId id="786"/>
            <p14:sldId id="787"/>
            <p14:sldId id="788"/>
            <p14:sldId id="879"/>
            <p14:sldId id="790"/>
            <p14:sldId id="791"/>
            <p14:sldId id="792"/>
            <p14:sldId id="793"/>
            <p14:sldId id="794"/>
          </p14:sldIdLst>
        </p14:section>
        <p14:section name="Chapters" id="{BD6B4B46-9368-4044-9700-51B7776D9527}">
          <p14:sldIdLst>
            <p14:sldId id="795"/>
            <p14:sldId id="796"/>
            <p14:sldId id="797"/>
            <p14:sldId id="798"/>
            <p14:sldId id="370"/>
            <p14:sldId id="371"/>
            <p14:sldId id="881"/>
            <p14:sldId id="800"/>
            <p14:sldId id="801"/>
            <p14:sldId id="802"/>
            <p14:sldId id="803"/>
            <p14:sldId id="804"/>
            <p14:sldId id="771"/>
            <p14:sldId id="395"/>
            <p14:sldId id="396"/>
            <p14:sldId id="807"/>
            <p14:sldId id="808"/>
            <p14:sldId id="809"/>
            <p14:sldId id="810"/>
            <p14:sldId id="811"/>
            <p14:sldId id="647"/>
            <p14:sldId id="648"/>
            <p14:sldId id="813"/>
            <p14:sldId id="814"/>
            <p14:sldId id="815"/>
            <p14:sldId id="659"/>
            <p14:sldId id="660"/>
            <p14:sldId id="419"/>
            <p14:sldId id="816"/>
            <p14:sldId id="817"/>
            <p14:sldId id="818"/>
            <p14:sldId id="819"/>
            <p14:sldId id="438"/>
            <p14:sldId id="439"/>
            <p14:sldId id="440"/>
            <p14:sldId id="441"/>
            <p14:sldId id="444"/>
            <p14:sldId id="445"/>
            <p14:sldId id="451"/>
            <p14:sldId id="459"/>
            <p14:sldId id="462"/>
            <p14:sldId id="463"/>
            <p14:sldId id="465"/>
            <p14:sldId id="466"/>
            <p14:sldId id="820"/>
            <p14:sldId id="821"/>
            <p14:sldId id="822"/>
            <p14:sldId id="485"/>
            <p14:sldId id="484"/>
            <p14:sldId id="486"/>
            <p14:sldId id="665"/>
            <p14:sldId id="479"/>
            <p14:sldId id="480"/>
            <p14:sldId id="482"/>
            <p14:sldId id="1437"/>
            <p14:sldId id="489"/>
            <p14:sldId id="491"/>
            <p14:sldId id="492"/>
            <p14:sldId id="496"/>
            <p14:sldId id="508"/>
            <p14:sldId id="511"/>
            <p14:sldId id="512"/>
            <p14:sldId id="522"/>
            <p14:sldId id="523"/>
            <p14:sldId id="524"/>
            <p14:sldId id="525"/>
            <p14:sldId id="527"/>
            <p14:sldId id="528"/>
            <p14:sldId id="536"/>
            <p14:sldId id="826"/>
            <p14:sldId id="827"/>
            <p14:sldId id="540"/>
            <p14:sldId id="543"/>
            <p14:sldId id="547"/>
            <p14:sldId id="548"/>
            <p14:sldId id="549"/>
            <p14:sldId id="550"/>
            <p14:sldId id="551"/>
            <p14:sldId id="553"/>
            <p14:sldId id="554"/>
            <p14:sldId id="557"/>
            <p14:sldId id="561"/>
            <p14:sldId id="562"/>
            <p14:sldId id="566"/>
            <p14:sldId id="828"/>
            <p14:sldId id="829"/>
            <p14:sldId id="830"/>
            <p14:sldId id="571"/>
            <p14:sldId id="578"/>
            <p14:sldId id="598"/>
            <p14:sldId id="831"/>
            <p14:sldId id="832"/>
            <p14:sldId id="833"/>
            <p14:sldId id="834"/>
            <p14:sldId id="604"/>
            <p14:sldId id="835"/>
            <p14:sldId id="836"/>
            <p14:sldId id="837"/>
            <p14:sldId id="838"/>
            <p14:sldId id="839"/>
            <p14:sldId id="840"/>
            <p14:sldId id="841"/>
            <p14:sldId id="842"/>
            <p14:sldId id="843"/>
            <p14:sldId id="844"/>
            <p14:sldId id="687"/>
            <p14:sldId id="845"/>
            <p14:sldId id="846"/>
            <p14:sldId id="847"/>
            <p14:sldId id="693"/>
            <p14:sldId id="629"/>
            <p14:sldId id="630"/>
          </p14:sldIdLst>
        </p14:section>
        <p14:section name="Conclusion" id="{A98C01CA-F8EA-1D45-8F39-7080A51F0ECA}">
          <p14:sldIdLst>
            <p14:sldId id="848"/>
            <p14:sldId id="849"/>
            <p14:sldId id="850"/>
            <p14:sldId id="851"/>
            <p14:sldId id="852"/>
            <p14:sldId id="853"/>
            <p14:sldId id="854"/>
            <p14:sldId id="765"/>
            <p14:sldId id="76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FF00"/>
    <a:srgbClr val="687379"/>
    <a:srgbClr val="66FF33"/>
    <a:srgbClr val="000000"/>
    <a:srgbClr val="B8B4A9"/>
    <a:srgbClr val="868081"/>
    <a:srgbClr val="B3EFF4"/>
    <a:srgbClr val="C085F4"/>
    <a:srgbClr val="438B2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395"/>
    <p:restoredTop sz="91838" autoAdjust="0"/>
  </p:normalViewPr>
  <p:slideViewPr>
    <p:cSldViewPr>
      <p:cViewPr varScale="1">
        <p:scale>
          <a:sx n="131" d="100"/>
          <a:sy n="131" d="100"/>
        </p:scale>
        <p:origin x="1568" y="184"/>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0.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6.xml"/><Relationship Id="rId84" Type="http://schemas.openxmlformats.org/officeDocument/2006/relationships/slide" Target="slides/slide37.xml"/><Relationship Id="rId138" Type="http://schemas.openxmlformats.org/officeDocument/2006/relationships/slide" Target="slides/slide91.xml"/><Relationship Id="rId159" Type="http://schemas.openxmlformats.org/officeDocument/2006/relationships/slide" Target="slides/slide112.xml"/><Relationship Id="rId170" Type="http://schemas.openxmlformats.org/officeDocument/2006/relationships/slide" Target="slides/slide123.xml"/><Relationship Id="rId191" Type="http://schemas.openxmlformats.org/officeDocument/2006/relationships/notesMaster" Target="notesMasters/notesMaster1.xml"/><Relationship Id="rId107" Type="http://schemas.openxmlformats.org/officeDocument/2006/relationships/slide" Target="slides/slide6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6.xml"/><Relationship Id="rId74" Type="http://schemas.openxmlformats.org/officeDocument/2006/relationships/slide" Target="slides/slide27.xml"/><Relationship Id="rId128" Type="http://schemas.openxmlformats.org/officeDocument/2006/relationships/slide" Target="slides/slide81.xml"/><Relationship Id="rId149" Type="http://schemas.openxmlformats.org/officeDocument/2006/relationships/slide" Target="slides/slide102.xml"/><Relationship Id="rId5" Type="http://schemas.openxmlformats.org/officeDocument/2006/relationships/slideMaster" Target="slideMasters/slideMaster5.xml"/><Relationship Id="rId95" Type="http://schemas.openxmlformats.org/officeDocument/2006/relationships/slide" Target="slides/slide48.xml"/><Relationship Id="rId160" Type="http://schemas.openxmlformats.org/officeDocument/2006/relationships/slide" Target="slides/slide113.xml"/><Relationship Id="rId181" Type="http://schemas.openxmlformats.org/officeDocument/2006/relationships/slide" Target="slides/slide134.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7.xml"/><Relationship Id="rId118" Type="http://schemas.openxmlformats.org/officeDocument/2006/relationships/slide" Target="slides/slide71.xml"/><Relationship Id="rId139" Type="http://schemas.openxmlformats.org/officeDocument/2006/relationships/slide" Target="slides/slide92.xml"/><Relationship Id="rId85" Type="http://schemas.openxmlformats.org/officeDocument/2006/relationships/slide" Target="slides/slide38.xml"/><Relationship Id="rId150" Type="http://schemas.openxmlformats.org/officeDocument/2006/relationships/slide" Target="slides/slide103.xml"/><Relationship Id="rId171" Type="http://schemas.openxmlformats.org/officeDocument/2006/relationships/slide" Target="slides/slide124.xml"/><Relationship Id="rId192" Type="http://schemas.openxmlformats.org/officeDocument/2006/relationships/presProps" Target="presProps.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1.xml"/><Relationship Id="rId129" Type="http://schemas.openxmlformats.org/officeDocument/2006/relationships/slide" Target="slides/slide82.xml"/><Relationship Id="rId54" Type="http://schemas.openxmlformats.org/officeDocument/2006/relationships/slide" Target="slides/slide7.xml"/><Relationship Id="rId75" Type="http://schemas.openxmlformats.org/officeDocument/2006/relationships/slide" Target="slides/slide28.xml"/><Relationship Id="rId96" Type="http://schemas.openxmlformats.org/officeDocument/2006/relationships/slide" Target="slides/slide49.xml"/><Relationship Id="rId140" Type="http://schemas.openxmlformats.org/officeDocument/2006/relationships/slide" Target="slides/slide93.xml"/><Relationship Id="rId161" Type="http://schemas.openxmlformats.org/officeDocument/2006/relationships/slide" Target="slides/slide114.xml"/><Relationship Id="rId182" Type="http://schemas.openxmlformats.org/officeDocument/2006/relationships/slide" Target="slides/slide135.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72.xml"/><Relationship Id="rId44" Type="http://schemas.openxmlformats.org/officeDocument/2006/relationships/slideMaster" Target="slideMasters/slideMaster44.xml"/><Relationship Id="rId65" Type="http://schemas.openxmlformats.org/officeDocument/2006/relationships/slide" Target="slides/slide18.xml"/><Relationship Id="rId86" Type="http://schemas.openxmlformats.org/officeDocument/2006/relationships/slide" Target="slides/slide39.xml"/><Relationship Id="rId130" Type="http://schemas.openxmlformats.org/officeDocument/2006/relationships/slide" Target="slides/slide83.xml"/><Relationship Id="rId151" Type="http://schemas.openxmlformats.org/officeDocument/2006/relationships/slide" Target="slides/slide104.xml"/><Relationship Id="rId172" Type="http://schemas.openxmlformats.org/officeDocument/2006/relationships/slide" Target="slides/slide125.xml"/><Relationship Id="rId193" Type="http://schemas.openxmlformats.org/officeDocument/2006/relationships/viewProps" Target="viewProps.xml"/><Relationship Id="rId13" Type="http://schemas.openxmlformats.org/officeDocument/2006/relationships/slideMaster" Target="slideMasters/slideMaster13.xml"/><Relationship Id="rId109" Type="http://schemas.openxmlformats.org/officeDocument/2006/relationships/slide" Target="slides/slide62.xml"/><Relationship Id="rId34" Type="http://schemas.openxmlformats.org/officeDocument/2006/relationships/slideMaster" Target="slideMasters/slideMaster34.xml"/><Relationship Id="rId50" Type="http://schemas.openxmlformats.org/officeDocument/2006/relationships/slide" Target="slides/slide3.xml"/><Relationship Id="rId55" Type="http://schemas.openxmlformats.org/officeDocument/2006/relationships/slide" Target="slides/slide8.xml"/><Relationship Id="rId76" Type="http://schemas.openxmlformats.org/officeDocument/2006/relationships/slide" Target="slides/slide29.xml"/><Relationship Id="rId97" Type="http://schemas.openxmlformats.org/officeDocument/2006/relationships/slide" Target="slides/slide50.xml"/><Relationship Id="rId104" Type="http://schemas.openxmlformats.org/officeDocument/2006/relationships/slide" Target="slides/slide57.xml"/><Relationship Id="rId120" Type="http://schemas.openxmlformats.org/officeDocument/2006/relationships/slide" Target="slides/slide73.xml"/><Relationship Id="rId125" Type="http://schemas.openxmlformats.org/officeDocument/2006/relationships/slide" Target="slides/slide78.xml"/><Relationship Id="rId141" Type="http://schemas.openxmlformats.org/officeDocument/2006/relationships/slide" Target="slides/slide94.xml"/><Relationship Id="rId146" Type="http://schemas.openxmlformats.org/officeDocument/2006/relationships/slide" Target="slides/slide99.xml"/><Relationship Id="rId167" Type="http://schemas.openxmlformats.org/officeDocument/2006/relationships/slide" Target="slides/slide120.xml"/><Relationship Id="rId188" Type="http://schemas.openxmlformats.org/officeDocument/2006/relationships/slide" Target="slides/slide141.xml"/><Relationship Id="rId7" Type="http://schemas.openxmlformats.org/officeDocument/2006/relationships/slideMaster" Target="slideMasters/slideMaster7.xml"/><Relationship Id="rId71" Type="http://schemas.openxmlformats.org/officeDocument/2006/relationships/slide" Target="slides/slide24.xml"/><Relationship Id="rId92" Type="http://schemas.openxmlformats.org/officeDocument/2006/relationships/slide" Target="slides/slide45.xml"/><Relationship Id="rId162" Type="http://schemas.openxmlformats.org/officeDocument/2006/relationships/slide" Target="slides/slide115.xml"/><Relationship Id="rId183" Type="http://schemas.openxmlformats.org/officeDocument/2006/relationships/slide" Target="slides/slide13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9.xml"/><Relationship Id="rId87" Type="http://schemas.openxmlformats.org/officeDocument/2006/relationships/slide" Target="slides/slide40.xml"/><Relationship Id="rId110" Type="http://schemas.openxmlformats.org/officeDocument/2006/relationships/slide" Target="slides/slide63.xml"/><Relationship Id="rId115" Type="http://schemas.openxmlformats.org/officeDocument/2006/relationships/slide" Target="slides/slide68.xml"/><Relationship Id="rId131" Type="http://schemas.openxmlformats.org/officeDocument/2006/relationships/slide" Target="slides/slide84.xml"/><Relationship Id="rId136" Type="http://schemas.openxmlformats.org/officeDocument/2006/relationships/slide" Target="slides/slide89.xml"/><Relationship Id="rId157" Type="http://schemas.openxmlformats.org/officeDocument/2006/relationships/slide" Target="slides/slide110.xml"/><Relationship Id="rId178" Type="http://schemas.openxmlformats.org/officeDocument/2006/relationships/slide" Target="slides/slide131.xml"/><Relationship Id="rId61" Type="http://schemas.openxmlformats.org/officeDocument/2006/relationships/slide" Target="slides/slide14.xml"/><Relationship Id="rId82" Type="http://schemas.openxmlformats.org/officeDocument/2006/relationships/slide" Target="slides/slide35.xml"/><Relationship Id="rId152" Type="http://schemas.openxmlformats.org/officeDocument/2006/relationships/slide" Target="slides/slide105.xml"/><Relationship Id="rId173" Type="http://schemas.openxmlformats.org/officeDocument/2006/relationships/slide" Target="slides/slide126.xml"/><Relationship Id="rId194"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9.xml"/><Relationship Id="rId77" Type="http://schemas.openxmlformats.org/officeDocument/2006/relationships/slide" Target="slides/slide30.xml"/><Relationship Id="rId100" Type="http://schemas.openxmlformats.org/officeDocument/2006/relationships/slide" Target="slides/slide53.xml"/><Relationship Id="rId105" Type="http://schemas.openxmlformats.org/officeDocument/2006/relationships/slide" Target="slides/slide58.xml"/><Relationship Id="rId126" Type="http://schemas.openxmlformats.org/officeDocument/2006/relationships/slide" Target="slides/slide79.xml"/><Relationship Id="rId147" Type="http://schemas.openxmlformats.org/officeDocument/2006/relationships/slide" Target="slides/slide100.xml"/><Relationship Id="rId168" Type="http://schemas.openxmlformats.org/officeDocument/2006/relationships/slide" Target="slides/slide121.xml"/><Relationship Id="rId8" Type="http://schemas.openxmlformats.org/officeDocument/2006/relationships/slideMaster" Target="slideMasters/slideMaster8.xml"/><Relationship Id="rId51" Type="http://schemas.openxmlformats.org/officeDocument/2006/relationships/slide" Target="slides/slide4.xml"/><Relationship Id="rId72" Type="http://schemas.openxmlformats.org/officeDocument/2006/relationships/slide" Target="slides/slide25.xml"/><Relationship Id="rId93" Type="http://schemas.openxmlformats.org/officeDocument/2006/relationships/slide" Target="slides/slide46.xml"/><Relationship Id="rId98" Type="http://schemas.openxmlformats.org/officeDocument/2006/relationships/slide" Target="slides/slide51.xml"/><Relationship Id="rId121" Type="http://schemas.openxmlformats.org/officeDocument/2006/relationships/slide" Target="slides/slide74.xml"/><Relationship Id="rId142" Type="http://schemas.openxmlformats.org/officeDocument/2006/relationships/slide" Target="slides/slide95.xml"/><Relationship Id="rId163" Type="http://schemas.openxmlformats.org/officeDocument/2006/relationships/slide" Target="slides/slide116.xml"/><Relationship Id="rId184" Type="http://schemas.openxmlformats.org/officeDocument/2006/relationships/slide" Target="slides/slide137.xml"/><Relationship Id="rId189" Type="http://schemas.openxmlformats.org/officeDocument/2006/relationships/slide" Target="slides/slide142.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20.xml"/><Relationship Id="rId116" Type="http://schemas.openxmlformats.org/officeDocument/2006/relationships/slide" Target="slides/slide69.xml"/><Relationship Id="rId137" Type="http://schemas.openxmlformats.org/officeDocument/2006/relationships/slide" Target="slides/slide90.xml"/><Relationship Id="rId158" Type="http://schemas.openxmlformats.org/officeDocument/2006/relationships/slide" Target="slides/slide11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5.xml"/><Relationship Id="rId83" Type="http://schemas.openxmlformats.org/officeDocument/2006/relationships/slide" Target="slides/slide36.xml"/><Relationship Id="rId88" Type="http://schemas.openxmlformats.org/officeDocument/2006/relationships/slide" Target="slides/slide41.xml"/><Relationship Id="rId111" Type="http://schemas.openxmlformats.org/officeDocument/2006/relationships/slide" Target="slides/slide64.xml"/><Relationship Id="rId132" Type="http://schemas.openxmlformats.org/officeDocument/2006/relationships/slide" Target="slides/slide85.xml"/><Relationship Id="rId153" Type="http://schemas.openxmlformats.org/officeDocument/2006/relationships/slide" Target="slides/slide106.xml"/><Relationship Id="rId174" Type="http://schemas.openxmlformats.org/officeDocument/2006/relationships/slide" Target="slides/slide127.xml"/><Relationship Id="rId179" Type="http://schemas.openxmlformats.org/officeDocument/2006/relationships/slide" Target="slides/slide132.xml"/><Relationship Id="rId195" Type="http://schemas.openxmlformats.org/officeDocument/2006/relationships/tableStyles" Target="tableStyles.xml"/><Relationship Id="rId190" Type="http://schemas.openxmlformats.org/officeDocument/2006/relationships/slide" Target="slides/slide143.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0.xml"/><Relationship Id="rId106" Type="http://schemas.openxmlformats.org/officeDocument/2006/relationships/slide" Target="slides/slide59.xml"/><Relationship Id="rId127" Type="http://schemas.openxmlformats.org/officeDocument/2006/relationships/slide" Target="slides/slide8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5.xml"/><Relationship Id="rId73" Type="http://schemas.openxmlformats.org/officeDocument/2006/relationships/slide" Target="slides/slide26.xml"/><Relationship Id="rId78" Type="http://schemas.openxmlformats.org/officeDocument/2006/relationships/slide" Target="slides/slide31.xml"/><Relationship Id="rId94" Type="http://schemas.openxmlformats.org/officeDocument/2006/relationships/slide" Target="slides/slide47.xml"/><Relationship Id="rId99" Type="http://schemas.openxmlformats.org/officeDocument/2006/relationships/slide" Target="slides/slide52.xml"/><Relationship Id="rId101" Type="http://schemas.openxmlformats.org/officeDocument/2006/relationships/slide" Target="slides/slide54.xml"/><Relationship Id="rId122" Type="http://schemas.openxmlformats.org/officeDocument/2006/relationships/slide" Target="slides/slide75.xml"/><Relationship Id="rId143" Type="http://schemas.openxmlformats.org/officeDocument/2006/relationships/slide" Target="slides/slide96.xml"/><Relationship Id="rId148" Type="http://schemas.openxmlformats.org/officeDocument/2006/relationships/slide" Target="slides/slide101.xml"/><Relationship Id="rId164" Type="http://schemas.openxmlformats.org/officeDocument/2006/relationships/slide" Target="slides/slide117.xml"/><Relationship Id="rId169" Type="http://schemas.openxmlformats.org/officeDocument/2006/relationships/slide" Target="slides/slide122.xml"/><Relationship Id="rId185" Type="http://schemas.openxmlformats.org/officeDocument/2006/relationships/slide" Target="slides/slide13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33.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21.xml"/><Relationship Id="rId89" Type="http://schemas.openxmlformats.org/officeDocument/2006/relationships/slide" Target="slides/slide42.xml"/><Relationship Id="rId112" Type="http://schemas.openxmlformats.org/officeDocument/2006/relationships/slide" Target="slides/slide65.xml"/><Relationship Id="rId133" Type="http://schemas.openxmlformats.org/officeDocument/2006/relationships/slide" Target="slides/slide86.xml"/><Relationship Id="rId154" Type="http://schemas.openxmlformats.org/officeDocument/2006/relationships/slide" Target="slides/slide107.xml"/><Relationship Id="rId175" Type="http://schemas.openxmlformats.org/officeDocument/2006/relationships/slide" Target="slides/slide128.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1.xml"/><Relationship Id="rId79" Type="http://schemas.openxmlformats.org/officeDocument/2006/relationships/slide" Target="slides/slide32.xml"/><Relationship Id="rId102" Type="http://schemas.openxmlformats.org/officeDocument/2006/relationships/slide" Target="slides/slide55.xml"/><Relationship Id="rId123" Type="http://schemas.openxmlformats.org/officeDocument/2006/relationships/slide" Target="slides/slide76.xml"/><Relationship Id="rId144" Type="http://schemas.openxmlformats.org/officeDocument/2006/relationships/slide" Target="slides/slide97.xml"/><Relationship Id="rId90" Type="http://schemas.openxmlformats.org/officeDocument/2006/relationships/slide" Target="slides/slide43.xml"/><Relationship Id="rId165" Type="http://schemas.openxmlformats.org/officeDocument/2006/relationships/slide" Target="slides/slide118.xml"/><Relationship Id="rId186" Type="http://schemas.openxmlformats.org/officeDocument/2006/relationships/slide" Target="slides/slide139.xml"/><Relationship Id="rId27" Type="http://schemas.openxmlformats.org/officeDocument/2006/relationships/slideMaster" Target="slideMasters/slideMaster27.xml"/><Relationship Id="rId48" Type="http://schemas.openxmlformats.org/officeDocument/2006/relationships/slide" Target="slides/slide1.xml"/><Relationship Id="rId69" Type="http://schemas.openxmlformats.org/officeDocument/2006/relationships/slide" Target="slides/slide22.xml"/><Relationship Id="rId113" Type="http://schemas.openxmlformats.org/officeDocument/2006/relationships/slide" Target="slides/slide66.xml"/><Relationship Id="rId134" Type="http://schemas.openxmlformats.org/officeDocument/2006/relationships/slide" Target="slides/slide87.xml"/><Relationship Id="rId80" Type="http://schemas.openxmlformats.org/officeDocument/2006/relationships/slide" Target="slides/slide33.xml"/><Relationship Id="rId155" Type="http://schemas.openxmlformats.org/officeDocument/2006/relationships/slide" Target="slides/slide108.xml"/><Relationship Id="rId176" Type="http://schemas.openxmlformats.org/officeDocument/2006/relationships/slide" Target="slides/slide129.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2.xml"/><Relationship Id="rId103" Type="http://schemas.openxmlformats.org/officeDocument/2006/relationships/slide" Target="slides/slide56.xml"/><Relationship Id="rId124" Type="http://schemas.openxmlformats.org/officeDocument/2006/relationships/slide" Target="slides/slide77.xml"/><Relationship Id="rId70" Type="http://schemas.openxmlformats.org/officeDocument/2006/relationships/slide" Target="slides/slide23.xml"/><Relationship Id="rId91" Type="http://schemas.openxmlformats.org/officeDocument/2006/relationships/slide" Target="slides/slide44.xml"/><Relationship Id="rId145" Type="http://schemas.openxmlformats.org/officeDocument/2006/relationships/slide" Target="slides/slide98.xml"/><Relationship Id="rId166" Type="http://schemas.openxmlformats.org/officeDocument/2006/relationships/slide" Target="slides/slide119.xml"/><Relationship Id="rId187" Type="http://schemas.openxmlformats.org/officeDocument/2006/relationships/slide" Target="slides/slide140.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2.xml"/><Relationship Id="rId114" Type="http://schemas.openxmlformats.org/officeDocument/2006/relationships/slide" Target="slides/slide67.xml"/><Relationship Id="rId60" Type="http://schemas.openxmlformats.org/officeDocument/2006/relationships/slide" Target="slides/slide13.xml"/><Relationship Id="rId81" Type="http://schemas.openxmlformats.org/officeDocument/2006/relationships/slide" Target="slides/slide34.xml"/><Relationship Id="rId135" Type="http://schemas.openxmlformats.org/officeDocument/2006/relationships/slide" Target="slides/slide88.xml"/><Relationship Id="rId156" Type="http://schemas.openxmlformats.org/officeDocument/2006/relationships/slide" Target="slides/slide109.xml"/><Relationship Id="rId177" Type="http://schemas.openxmlformats.org/officeDocument/2006/relationships/slide" Target="slides/slide130.xml"/><Relationship Id="rId18" Type="http://schemas.openxmlformats.org/officeDocument/2006/relationships/slideMaster" Target="slideMasters/slideMaster18.xml"/><Relationship Id="rId39" Type="http://schemas.openxmlformats.org/officeDocument/2006/relationships/slideMaster" Target="slideMasters/slideMaster39.xml"/></Relationships>
</file>

<file path=ppt/_rels/viewProps.xml.rels><?xml version="1.0" encoding="UTF-8" standalone="yes"?>
<Relationships xmlns="http://schemas.openxmlformats.org/package/2006/relationships"><Relationship Id="rId3" Type="http://schemas.openxmlformats.org/officeDocument/2006/relationships/slide" Target="slides/slide134.xml"/><Relationship Id="rId2" Type="http://schemas.openxmlformats.org/officeDocument/2006/relationships/slide" Target="slides/slide133.xml"/><Relationship Id="rId1" Type="http://schemas.openxmlformats.org/officeDocument/2006/relationships/slide" Target="slides/slide13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0"/>
            <a:ext cx="2971800" cy="457200"/>
          </a:xfrm>
          <a:prstGeom prst="rect">
            <a:avLst/>
          </a:prstGeom>
          <a:noFill/>
          <a:ln w="12700">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l">
              <a:defRPr sz="1200" baseline="0">
                <a:latin typeface="Times New Roman" pitchFamily="24" charset="0"/>
                <a:ea typeface="+mn-ea"/>
                <a:cs typeface="+mn-cs"/>
              </a:defRPr>
            </a:lvl1pPr>
          </a:lstStyle>
          <a:p>
            <a:pPr>
              <a:defRPr/>
            </a:pPr>
            <a:endParaRPr lang="en-US"/>
          </a:p>
        </p:txBody>
      </p:sp>
      <p:sp>
        <p:nvSpPr>
          <p:cNvPr id="95235" name="Rectangle 3"/>
          <p:cNvSpPr>
            <a:spLocks noGrp="1" noChangeArrowheads="1"/>
          </p:cNvSpPr>
          <p:nvPr>
            <p:ph type="dt" idx="1"/>
          </p:nvPr>
        </p:nvSpPr>
        <p:spPr bwMode="auto">
          <a:xfrm>
            <a:off x="3886200" y="0"/>
            <a:ext cx="2971800" cy="457200"/>
          </a:xfrm>
          <a:prstGeom prst="rect">
            <a:avLst/>
          </a:prstGeom>
          <a:noFill/>
          <a:ln w="12700">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baseline="0">
                <a:latin typeface="Times New Roman" pitchFamily="24" charset="0"/>
                <a:ea typeface="+mn-ea"/>
                <a:cs typeface="+mn-cs"/>
              </a:defRPr>
            </a:lvl1pPr>
          </a:lstStyle>
          <a:p>
            <a:pPr>
              <a:defRPr/>
            </a:pPr>
            <a:endParaRPr lang="en-US"/>
          </a:p>
        </p:txBody>
      </p:sp>
      <p:sp>
        <p:nvSpPr>
          <p:cNvPr id="5591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5237" name="Rectangle 5"/>
          <p:cNvSpPr>
            <a:spLocks noGrp="1" noChangeArrowheads="1"/>
          </p:cNvSpPr>
          <p:nvPr>
            <p:ph type="body" sz="quarter" idx="3"/>
          </p:nvPr>
        </p:nvSpPr>
        <p:spPr bwMode="auto">
          <a:xfrm>
            <a:off x="914400" y="4343400"/>
            <a:ext cx="5029200" cy="4114800"/>
          </a:xfrm>
          <a:prstGeom prst="rect">
            <a:avLst/>
          </a:prstGeom>
          <a:noFill/>
          <a:ln w="12700">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5238" name="Rectangle 6"/>
          <p:cNvSpPr>
            <a:spLocks noGrp="1" noChangeArrowheads="1"/>
          </p:cNvSpPr>
          <p:nvPr>
            <p:ph type="ftr" sz="quarter" idx="4"/>
          </p:nvPr>
        </p:nvSpPr>
        <p:spPr bwMode="auto">
          <a:xfrm>
            <a:off x="0" y="8686800"/>
            <a:ext cx="2971800" cy="457200"/>
          </a:xfrm>
          <a:prstGeom prst="rect">
            <a:avLst/>
          </a:prstGeom>
          <a:noFill/>
          <a:ln w="12700">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l">
              <a:defRPr sz="1200" baseline="0">
                <a:latin typeface="Times New Roman" pitchFamily="24" charset="0"/>
                <a:ea typeface="+mn-ea"/>
                <a:cs typeface="+mn-cs"/>
              </a:defRPr>
            </a:lvl1pPr>
          </a:lstStyle>
          <a:p>
            <a:pPr>
              <a:defRPr/>
            </a:pPr>
            <a:endParaRPr lang="en-US"/>
          </a:p>
        </p:txBody>
      </p:sp>
      <p:sp>
        <p:nvSpPr>
          <p:cNvPr id="95239" name="Rectangle 7"/>
          <p:cNvSpPr>
            <a:spLocks noGrp="1" noChangeArrowheads="1"/>
          </p:cNvSpPr>
          <p:nvPr>
            <p:ph type="sldNum" sz="quarter" idx="5"/>
          </p:nvPr>
        </p:nvSpPr>
        <p:spPr bwMode="auto">
          <a:xfrm>
            <a:off x="3886200" y="8686800"/>
            <a:ext cx="2971800" cy="457200"/>
          </a:xfrm>
          <a:prstGeom prst="rect">
            <a:avLst/>
          </a:prstGeom>
          <a:noFill/>
          <a:ln w="12700">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baseline="0"/>
            </a:lvl1pPr>
          </a:lstStyle>
          <a:p>
            <a:pPr>
              <a:defRPr/>
            </a:pPr>
            <a:fld id="{FE46B428-4E60-094B-BF34-DBC99BD29E97}" type="slidenum">
              <a:rPr lang="en-US"/>
              <a:pPr>
                <a:defRPr/>
              </a:pPr>
              <a:t>‹#›</a:t>
            </a:fld>
            <a:endParaRPr lang="en-US"/>
          </a:p>
        </p:txBody>
      </p:sp>
    </p:spTree>
    <p:extLst>
      <p:ext uri="{BB962C8B-B14F-4D97-AF65-F5344CB8AC3E}">
        <p14:creationId xmlns:p14="http://schemas.microsoft.com/office/powerpoint/2010/main" val="10235825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24"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New Roman" pitchFamily="24" charset="0"/>
        <a:ea typeface="ＭＳ Ｐゴシック" pitchFamily="24"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24" charset="0"/>
        <a:ea typeface="ＭＳ Ｐゴシック" pitchFamily="24"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24" charset="0"/>
        <a:ea typeface="ＭＳ Ｐゴシック" pitchFamily="24"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24" charset="0"/>
        <a:ea typeface="ＭＳ Ｐゴシック" pitchFamily="2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goodreads.com/work/quotes/204099"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r"/>
            <a:fld id="{9D775B81-AE8A-E748-98CD-950681BD6C6D}" type="slidenum">
              <a:rPr lang="en-US" sz="1200" baseline="0">
                <a:solidFill>
                  <a:srgbClr val="000000"/>
                </a:solidFill>
                <a:latin typeface="Arial" charset="0"/>
              </a:rPr>
              <a:pPr algn="r"/>
              <a:t>10</a:t>
            </a:fld>
            <a:endParaRPr lang="en-US" sz="1200" baseline="0">
              <a:solidFill>
                <a:srgbClr val="000000"/>
              </a:solidFill>
              <a:latin typeface="Arial" charset="0"/>
            </a:endParaRPr>
          </a:p>
        </p:txBody>
      </p:sp>
      <p:sp>
        <p:nvSpPr>
          <p:cNvPr id="737282" name="Rectangle 2"/>
          <p:cNvSpPr>
            <a:spLocks noGrp="1" noRot="1" noChangeAspect="1" noChangeArrowheads="1"/>
          </p:cNvSpPr>
          <p:nvPr>
            <p:ph type="sldImg"/>
          </p:nvPr>
        </p:nvSpPr>
        <p:spPr>
          <a:solidFill>
            <a:srgbClr val="FFFFFF"/>
          </a:solidFill>
          <a:ln/>
        </p:spPr>
      </p:sp>
      <p:sp>
        <p:nvSpPr>
          <p:cNvPr id="737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GB" sz="2400">
              <a:latin typeface="Arial" charset="0"/>
              <a:ea typeface="ＭＳ Ｐゴシック" charset="0"/>
              <a:cs typeface="ＭＳ Ｐゴシック" charset="0"/>
            </a:endParaRPr>
          </a:p>
          <a:p>
            <a:pPr>
              <a:spcBef>
                <a:spcPct val="0"/>
              </a:spcBef>
            </a:pPr>
            <a:r>
              <a:rPr lang="en-GB" sz="2400">
                <a:latin typeface="Arial" charset="0"/>
                <a:ea typeface="ＭＳ Ｐゴシック" charset="0"/>
                <a:cs typeface="ＭＳ Ｐゴシック" charset="0"/>
              </a:rPr>
              <a:t>They then had a huge ceremony</a:t>
            </a:r>
            <a:r>
              <a:rPr lang="en-GB" sz="2400" baseline="0">
                <a:latin typeface="Arial" charset="0"/>
                <a:ea typeface="ＭＳ Ｐゴシック" charset="0"/>
                <a:cs typeface="ＭＳ Ｐゴシック" charset="0"/>
              </a:rPr>
              <a:t> in Ezra 6:16.</a:t>
            </a:r>
            <a:endParaRPr lang="en-GB" sz="2400">
              <a:latin typeface="Arial"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0FEF2B7-5182-8041-8DA2-9991AD3AF0F2}" type="slidenum">
              <a:rPr lang="en-US" sz="1200">
                <a:solidFill>
                  <a:prstClr val="black"/>
                </a:solidFill>
              </a:rPr>
              <a:pPr/>
              <a:t>126</a:t>
            </a:fld>
            <a:endParaRPr lang="en-US" sz="1200">
              <a:solidFill>
                <a:prstClr val="black"/>
              </a:solidFill>
            </a:endParaRPr>
          </a:p>
        </p:txBody>
      </p:sp>
      <p:sp>
        <p:nvSpPr>
          <p:cNvPr id="133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576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wall dedication by Levites, two choirs, and contributions for the temple service once again show their commitment to God’s house (12:27-47).</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127</a:t>
            </a:fld>
            <a:endParaRPr lang="en-US">
              <a:solidFill>
                <a:prstClr val="black"/>
              </a:solidFill>
              <a:latin typeface="Calibri"/>
            </a:endParaRPr>
          </a:p>
        </p:txBody>
      </p:sp>
    </p:spTree>
    <p:extLst>
      <p:ext uri="{BB962C8B-B14F-4D97-AF65-F5344CB8AC3E}">
        <p14:creationId xmlns:p14="http://schemas.microsoft.com/office/powerpoint/2010/main" val="12114539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fld id="{199AF990-3E58-434E-875C-7F8CA07FA4CC}" type="slidenum">
              <a:rPr lang="en-US" sz="1200">
                <a:solidFill>
                  <a:srgbClr val="000000"/>
                </a:solidFill>
                <a:latin typeface="Arial" charset="0"/>
                <a:cs typeface="ＭＳ Ｐゴシック" charset="0"/>
              </a:rPr>
              <a:pPr/>
              <a:t>128</a:t>
            </a:fld>
            <a:endParaRPr lang="en-US" sz="1200">
              <a:solidFill>
                <a:srgbClr val="000000"/>
              </a:solidFill>
              <a:latin typeface="Arial" charset="0"/>
              <a:cs typeface="ＭＳ Ｐゴシック" charset="0"/>
            </a:endParaRPr>
          </a:p>
        </p:txBody>
      </p:sp>
      <p:sp>
        <p:nvSpPr>
          <p:cNvPr id="68611" name="Rectangle 2"/>
          <p:cNvSpPr>
            <a:spLocks noGrp="1" noRot="1" noChangeAspect="1" noChangeArrowheads="1" noTextEdit="1"/>
          </p:cNvSpPr>
          <p:nvPr>
            <p:ph type="sldImg"/>
          </p:nvPr>
        </p:nvSpPr>
        <p:spPr>
          <a:solidFill>
            <a:srgbClr val="FFFFFF"/>
          </a:solidFill>
          <a:ln/>
        </p:spPr>
      </p:sp>
      <p:sp>
        <p:nvSpPr>
          <p:cNvPr id="68612" name="Rectangle 3"/>
          <p:cNvSpPr>
            <a:spLocks noGrp="1" noChangeArrowheads="1"/>
          </p:cNvSpPr>
          <p:nvPr>
            <p:ph type="body" idx="1"/>
          </p:nvPr>
        </p:nvSpPr>
        <p:spPr>
          <a:xfrm>
            <a:off x="914183" y="4343144"/>
            <a:ext cx="5029635" cy="4115019"/>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a:latin typeface="Times New Roman"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fld id="{BA01CEE1-2F16-2A41-9016-ED59D1F272B8}" type="slidenum">
              <a:rPr lang="en-US" sz="1200">
                <a:solidFill>
                  <a:prstClr val="black"/>
                </a:solidFill>
              </a:rPr>
              <a:pPr eaLnBrk="1" hangingPunct="1"/>
              <a:t>129</a:t>
            </a:fld>
            <a:endParaRPr lang="en-US" sz="1200">
              <a:solidFill>
                <a:prstClr val="black"/>
              </a:solidFill>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a:cs typeface="Arial"/>
            </a:endParaRPr>
          </a:p>
          <a:p>
            <a:pPr eaLnBrk="1" hangingPunct="1"/>
            <a:r>
              <a:rPr lang="en-US">
                <a:latin typeface="Arial"/>
                <a:cs typeface="Arial"/>
              </a:rPr>
              <a:t>Nehemiah highlights the</a:t>
            </a:r>
            <a:r>
              <a:rPr lang="en-US" baseline="0">
                <a:latin typeface="Arial"/>
                <a:cs typeface="Arial"/>
              </a:rPr>
              <a:t> importance of borders and security. Can you imagine a country without border control? Singapore rightly checks everyone who wants to come in, while my country argues over the 1000 people  EACH DAY that sneak in illegally!</a:t>
            </a:r>
          </a:p>
          <a:p>
            <a:pPr eaLnBrk="1" hangingPunct="1"/>
            <a:r>
              <a:rPr lang="en-US" baseline="0">
                <a:latin typeface="Arial"/>
                <a:cs typeface="Arial"/>
              </a:rPr>
              <a:t>Building the wall was certainly something to celebrate!</a:t>
            </a:r>
          </a:p>
          <a:p>
            <a:pPr eaLnBrk="1" hangingPunct="1"/>
            <a:r>
              <a:rPr lang="en-US">
                <a:latin typeface="Arial"/>
                <a:cs typeface="Arial"/>
              </a:rPr>
              <a:t>The two processions</a:t>
            </a:r>
            <a:r>
              <a:rPr lang="en-US" baseline="0">
                <a:latin typeface="Arial"/>
                <a:cs typeface="Arial"/>
              </a:rPr>
              <a:t> on top of the wall proceeded from the west in opposite directions. One group went south and around to the temple. Nehemiah followed the group proceeding north to the temple. What a celebration it was! This project that took 150 years was finally done (586-444 BC)!</a:t>
            </a:r>
            <a:endParaRPr lang="en-US">
              <a:latin typeface="Arial"/>
              <a:cs typeface="Aria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fld id="{0DFC7297-E647-134B-AFBA-A9B357C581C0}" type="slidenum">
              <a:rPr lang="en-US" sz="1200">
                <a:solidFill>
                  <a:srgbClr val="000000"/>
                </a:solidFill>
                <a:latin typeface="Garamond" charset="0"/>
              </a:rPr>
              <a:pPr eaLnBrk="1" hangingPunct="1"/>
              <a:t>130</a:t>
            </a:fld>
            <a:endParaRPr lang="en-US" sz="1200">
              <a:solidFill>
                <a:srgbClr val="000000"/>
              </a:solidFill>
              <a:latin typeface="Garamond"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Times New Roman"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Nehemiah forbade foreigners from the temple, supported temple workers, corrected Sabbath abuses, and prohibited intermarriage to force covenant faithfulness (Neh 13).</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131</a:t>
            </a:fld>
            <a:endParaRPr lang="en-US">
              <a:solidFill>
                <a:prstClr val="black"/>
              </a:solidFill>
              <a:latin typeface="Calibri"/>
            </a:endParaRPr>
          </a:p>
        </p:txBody>
      </p:sp>
    </p:spTree>
    <p:extLst>
      <p:ext uri="{BB962C8B-B14F-4D97-AF65-F5344CB8AC3E}">
        <p14:creationId xmlns:p14="http://schemas.microsoft.com/office/powerpoint/2010/main" val="394305304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38517F-5F68-C342-9B9F-54A76B6B7438}" type="slidenum">
              <a:rPr lang="en-US" sz="1200">
                <a:solidFill>
                  <a:prstClr val="black"/>
                </a:solidFill>
              </a:rPr>
              <a:pPr eaLnBrk="1" hangingPunct="1"/>
              <a:t>132</a:t>
            </a:fld>
            <a:endParaRPr lang="en-US" sz="1200">
              <a:solidFill>
                <a:prstClr val="black"/>
              </a:solidFill>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6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DFB29612-4DE1-B640-8BBD-71C60CAEA796}" type="slidenum">
              <a:rPr lang="en-US" sz="1200" baseline="0">
                <a:solidFill>
                  <a:srgbClr val="000000"/>
                </a:solidFill>
              </a:rPr>
              <a:pPr eaLnBrk="1" hangingPunct="1"/>
              <a:t>133</a:t>
            </a:fld>
            <a:endParaRPr lang="en-US" sz="1200" baseline="0">
              <a:solidFill>
                <a:srgbClr val="000000"/>
              </a:solidFill>
            </a:endParaRPr>
          </a:p>
        </p:txBody>
      </p:sp>
      <p:sp>
        <p:nvSpPr>
          <p:cNvPr id="1053698" name="Rectangle 2"/>
          <p:cNvSpPr>
            <a:spLocks noGrp="1" noRot="1" noChangeAspect="1" noChangeArrowheads="1" noTextEdit="1"/>
          </p:cNvSpPr>
          <p:nvPr>
            <p:ph type="sldImg"/>
          </p:nvPr>
        </p:nvSpPr>
        <p:spPr>
          <a:ln/>
        </p:spPr>
      </p:sp>
      <p:sp>
        <p:nvSpPr>
          <p:cNvPr id="10536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6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DFB29612-4DE1-B640-8BBD-71C60CAEA796}" type="slidenum">
              <a:rPr lang="en-US" sz="1200" baseline="0">
                <a:solidFill>
                  <a:srgbClr val="000000"/>
                </a:solidFill>
              </a:rPr>
              <a:pPr eaLnBrk="1" hangingPunct="1"/>
              <a:t>134</a:t>
            </a:fld>
            <a:endParaRPr lang="en-US" sz="1200" baseline="0">
              <a:solidFill>
                <a:srgbClr val="000000"/>
              </a:solidFill>
            </a:endParaRPr>
          </a:p>
        </p:txBody>
      </p:sp>
      <p:sp>
        <p:nvSpPr>
          <p:cNvPr id="1053698" name="Rectangle 2"/>
          <p:cNvSpPr>
            <a:spLocks noGrp="1" noRot="1" noChangeAspect="1" noChangeArrowheads="1" noTextEdit="1"/>
          </p:cNvSpPr>
          <p:nvPr>
            <p:ph type="sldImg"/>
          </p:nvPr>
        </p:nvSpPr>
        <p:spPr>
          <a:ln/>
        </p:spPr>
      </p:sp>
      <p:sp>
        <p:nvSpPr>
          <p:cNvPr id="10536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What would be the</a:t>
            </a:r>
            <a:r>
              <a:rPr lang="en-US" baseline="0">
                <a:latin typeface="Arial"/>
                <a:cs typeface="Arial"/>
              </a:rPr>
              <a:t> right way to say thanks to the L</a:t>
            </a:r>
            <a:r>
              <a:rPr lang="en-US" sz="1100" baseline="0">
                <a:latin typeface="Arial"/>
                <a:cs typeface="Arial"/>
              </a:rPr>
              <a:t>ORD</a:t>
            </a:r>
            <a:r>
              <a:rPr lang="en-US" baseline="0">
                <a:latin typeface="Arial"/>
                <a:cs typeface="Arial"/>
              </a:rPr>
              <a:t> for all he has done for you?</a:t>
            </a:r>
            <a:endParaRPr lang="en-US">
              <a:latin typeface="Arial"/>
              <a:cs typeface="Arial"/>
            </a:endParaRPr>
          </a:p>
          <a:p>
            <a:endParaRPr lang="en-US">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29" name="Rectangle 2"/>
          <p:cNvSpPr>
            <a:spLocks noGrp="1" noRot="1" noChangeAspect="1" noChangeArrowheads="1" noTextEdit="1"/>
          </p:cNvSpPr>
          <p:nvPr>
            <p:ph type="sldImg"/>
          </p:nvPr>
        </p:nvSpPr>
        <p:spPr>
          <a:ln/>
        </p:spPr>
      </p:sp>
      <p:sp>
        <p:nvSpPr>
          <p:cNvPr id="7393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Arial"/>
              <a:ea typeface="ＭＳ Ｐゴシック" charset="0"/>
              <a:cs typeface="Arial"/>
            </a:endParaRPr>
          </a:p>
          <a:p>
            <a:r>
              <a:rPr lang="en-US">
                <a:latin typeface="Arial"/>
                <a:ea typeface="ＭＳ Ｐゴシック" charset="0"/>
                <a:cs typeface="Arial"/>
              </a:rPr>
              <a:t>Six decades later Ezra himself restored</a:t>
            </a:r>
            <a:r>
              <a:rPr lang="en-US" baseline="0">
                <a:latin typeface="Arial"/>
                <a:ea typeface="ＭＳ Ｐゴシック" charset="0"/>
                <a:cs typeface="Arial"/>
              </a:rPr>
              <a:t> the people in an amazing </a:t>
            </a:r>
            <a:r>
              <a:rPr lang="en-GB" sz="1200" baseline="0">
                <a:latin typeface="Arial"/>
                <a:ea typeface="ＭＳ Ｐゴシック" charset="0"/>
                <a:cs typeface="Arial"/>
              </a:rPr>
              <a:t>revival (Ezra 8).</a:t>
            </a:r>
            <a:endParaRPr lang="en-US">
              <a:latin typeface="Arial"/>
              <a:ea typeface="ＭＳ Ｐゴシック" charset="0"/>
              <a:cs typeface="Aria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The L</a:t>
            </a:r>
            <a:r>
              <a:rPr lang="en-US" sz="1100">
                <a:latin typeface="Arial"/>
                <a:cs typeface="Arial"/>
              </a:rPr>
              <a:t>ORD</a:t>
            </a:r>
            <a:r>
              <a:rPr lang="en-US">
                <a:latin typeface="Arial"/>
                <a:cs typeface="Arial"/>
              </a:rPr>
              <a:t> works</a:t>
            </a:r>
            <a:r>
              <a:rPr lang="en-US" baseline="0">
                <a:latin typeface="Arial"/>
                <a:cs typeface="Arial"/>
              </a:rPr>
              <a:t> so much for us! Shouldn</a:t>
            </a:r>
            <a:r>
              <a:rPr lang="mr-IN" baseline="0">
                <a:latin typeface="Arial"/>
                <a:cs typeface="Arial"/>
              </a:rPr>
              <a:t>'</a:t>
            </a:r>
            <a:r>
              <a:rPr lang="en-US" baseline="0">
                <a:latin typeface="Arial"/>
                <a:cs typeface="Arial"/>
              </a:rPr>
              <a:t>t we work for him? Shouldn</a:t>
            </a:r>
            <a:r>
              <a:rPr lang="mr-IN" baseline="0">
                <a:latin typeface="Arial"/>
                <a:cs typeface="Arial"/>
              </a:rPr>
              <a:t>'</a:t>
            </a:r>
            <a:r>
              <a:rPr lang="en-US" baseline="0">
                <a:latin typeface="Arial"/>
                <a:cs typeface="Arial"/>
              </a:rPr>
              <a:t>t we honor him?</a:t>
            </a:r>
            <a:endParaRPr lang="en-US">
              <a:latin typeface="Arial"/>
              <a:cs typeface="Arial"/>
            </a:endParaRPr>
          </a:p>
          <a:p>
            <a:endParaRPr lang="en-US">
              <a:latin typeface="Arial"/>
              <a:cs typeface="Arial"/>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Faithful </a:t>
            </a:r>
            <a:r>
              <a:rPr lang="en-US" i="1">
                <a:latin typeface="Arial"/>
                <a:cs typeface="Arial"/>
              </a:rPr>
              <a:t>divine</a:t>
            </a:r>
            <a:r>
              <a:rPr lang="en-US">
                <a:latin typeface="Arial"/>
                <a:cs typeface="Arial"/>
              </a:rPr>
              <a:t> help should lead to faithful </a:t>
            </a:r>
            <a:r>
              <a:rPr lang="en-US" i="1">
                <a:latin typeface="Arial"/>
                <a:cs typeface="Arial"/>
              </a:rPr>
              <a:t>human</a:t>
            </a:r>
            <a:r>
              <a:rPr lang="en-US">
                <a:latin typeface="Arial"/>
                <a:cs typeface="Arial"/>
              </a:rPr>
              <a:t> help.</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The natural reaction to seeing God</a:t>
            </a:r>
            <a:r>
              <a:rPr lang="mr-IN" sz="1200" kern="1200">
                <a:solidFill>
                  <a:schemeClr val="tx1"/>
                </a:solidFill>
                <a:effectLst/>
                <a:latin typeface="Arial"/>
                <a:ea typeface="ＭＳ Ｐゴシック" pitchFamily="-112" charset="-128"/>
                <a:cs typeface="Arial"/>
              </a:rPr>
              <a:t>'</a:t>
            </a:r>
            <a:r>
              <a:rPr lang="en-US" sz="1200" kern="1200">
                <a:solidFill>
                  <a:schemeClr val="tx1"/>
                </a:solidFill>
                <a:effectLst/>
                <a:latin typeface="Arial"/>
                <a:ea typeface="ＭＳ Ｐゴシック" pitchFamily="-112" charset="-128"/>
                <a:cs typeface="Arial"/>
              </a:rPr>
              <a:t>s loyal hand is to revere him</a:t>
            </a:r>
            <a:r>
              <a:rPr lang="en-SG" sz="1200" kern="1200">
                <a:solidFill>
                  <a:schemeClr val="tx1"/>
                </a:solidFill>
                <a:effectLst/>
                <a:latin typeface="Arial"/>
                <a:ea typeface="ＭＳ Ｐゴシック" pitchFamily="-112" charset="-128"/>
                <a:cs typeface="Arial"/>
              </a:rPr>
              <a:t>.</a:t>
            </a:r>
            <a:endParaRPr lang="en-US">
              <a:latin typeface="Arial"/>
              <a:cs typeface="Arial"/>
            </a:endParaRPr>
          </a:p>
          <a:p>
            <a:endParaRPr lang="en-US">
              <a:latin typeface="Arial"/>
              <a:cs typeface="Arial"/>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What would change for you if you saw Jesus clearly?</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If you served diligently…</a:t>
            </a:r>
          </a:p>
          <a:p>
            <a:r>
              <a:rPr lang="en-US">
                <a:latin typeface="Arial"/>
                <a:cs typeface="Arial"/>
              </a:rPr>
              <a:t>Maybe you would do the PPT for this church.</a:t>
            </a:r>
          </a:p>
          <a:p>
            <a:r>
              <a:rPr lang="en-US">
                <a:latin typeface="Arial"/>
                <a:cs typeface="Arial"/>
              </a:rPr>
              <a:t>You might even help with our website.</a:t>
            </a:r>
          </a:p>
          <a:p>
            <a:r>
              <a:rPr lang="en-US">
                <a:latin typeface="Arial"/>
                <a:cs typeface="Arial"/>
              </a:rPr>
              <a:t>You would get serious about being a member.</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If you worshipped diligently…</a:t>
            </a:r>
          </a:p>
          <a:p>
            <a:r>
              <a:rPr lang="en-US">
                <a:latin typeface="Arial"/>
                <a:cs typeface="Arial"/>
              </a:rPr>
              <a:t>Perhaps you would play bass in our worship team!</a:t>
            </a:r>
          </a:p>
          <a:p>
            <a:r>
              <a:rPr lang="en-US">
                <a:latin typeface="Arial"/>
                <a:cs typeface="Arial"/>
              </a:rPr>
              <a:t>You would sing the first song with us in our services.</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143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1" name="Rectangle 1026"/>
          <p:cNvSpPr>
            <a:spLocks noGrp="1" noRot="1" noChangeAspect="1" noChangeArrowheads="1"/>
          </p:cNvSpPr>
          <p:nvPr>
            <p:ph type="sldImg"/>
          </p:nvPr>
        </p:nvSpPr>
        <p:spPr>
          <a:solidFill>
            <a:srgbClr val="FFFFFF"/>
          </a:solidFill>
          <a:ln/>
        </p:spPr>
      </p:sp>
      <p:sp>
        <p:nvSpPr>
          <p:cNvPr id="64000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ea typeface="ＭＳ Ｐゴシック" charset="0"/>
              <a:cs typeface="Arial"/>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ea typeface="ＭＳ Ｐゴシック" charset="0"/>
                <a:cs typeface="Arial"/>
              </a:rPr>
              <a:t>Yet the people</a:t>
            </a:r>
            <a:r>
              <a:rPr lang="en-US" baseline="0">
                <a:latin typeface="Arial"/>
                <a:ea typeface="ＭＳ Ｐゴシック" charset="0"/>
                <a:cs typeface="Arial"/>
              </a:rPr>
              <a:t> were still a</a:t>
            </a:r>
            <a:r>
              <a:rPr lang="mr-IN" baseline="0">
                <a:latin typeface="Arial"/>
                <a:ea typeface="ＭＳ Ｐゴシック" charset="0"/>
                <a:cs typeface="Arial"/>
              </a:rPr>
              <a:t>…</a:t>
            </a:r>
            <a:endParaRPr lang="en-US" baseline="0">
              <a:latin typeface="Arial"/>
              <a:ea typeface="ＭＳ Ｐゴシック" charset="0"/>
              <a:cs typeface="Arial"/>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ea typeface="ＭＳ Ｐゴシック" charset="0"/>
                <a:cs typeface="Arial"/>
              </a:rPr>
              <a:t>Remnant: Few Jews had returned to the land.</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ea typeface="ＭＳ Ｐゴシック" charset="0"/>
                <a:cs typeface="Arial"/>
              </a:rPr>
              <a:t>Reproached: The same pagans of Ezra’s account threatened them on every side.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ea typeface="ＭＳ Ｐゴシック" charset="0"/>
                <a:cs typeface="Arial"/>
              </a:rPr>
              <a:t>—But yet they also had intermarried with these pagans!</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ea typeface="ＭＳ Ｐゴシック" charset="0"/>
                <a:cs typeface="Arial"/>
              </a:rPr>
              <a:t>—They still didn't follow the Sabbath—the sign of their covenant with God.</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ea typeface="ＭＳ Ｐゴシック" charset="0"/>
                <a:cs typeface="Arial"/>
              </a:rPr>
              <a:t>Ruins: They still had a broken down wall around the city.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So God raised up Nehemiah to restore the walls. We had a whole sermon series no this 2013 if you want to listen to the whole book on the website.</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2888197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1026"/>
          <p:cNvSpPr>
            <a:spLocks noGrp="1" noRot="1" noChangeAspect="1" noChangeArrowheads="1"/>
          </p:cNvSpPr>
          <p:nvPr>
            <p:ph type="sldImg"/>
          </p:nvPr>
        </p:nvSpPr>
        <p:spPr>
          <a:solidFill>
            <a:srgbClr val="FFFFFF"/>
          </a:solidFill>
          <a:ln/>
        </p:spPr>
      </p:sp>
      <p:sp>
        <p:nvSpPr>
          <p:cNvPr id="57139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a:p>
            <a:r>
              <a:rPr lang="en-US" sz="1200" kern="1200">
                <a:solidFill>
                  <a:schemeClr val="tx1"/>
                </a:solidFill>
                <a:effectLst/>
                <a:latin typeface="+mn-lt"/>
                <a:ea typeface="+mn-ea"/>
                <a:cs typeface="+mn-cs"/>
              </a:rPr>
              <a:t>Too often teaching on this book focuses on Nehemiah</a:t>
            </a:r>
            <a:r>
              <a:rPr lang="en-SG" sz="1200" kern="1200">
                <a:solidFill>
                  <a:schemeClr val="tx1"/>
                </a:solidFill>
                <a:effectLst/>
                <a:latin typeface="+mn-lt"/>
                <a:ea typeface="+mn-ea"/>
                <a:cs typeface="+mn-cs"/>
              </a:rPr>
              <a:t>—even</a:t>
            </a:r>
            <a:r>
              <a:rPr lang="en-SG" sz="1200" kern="1200" baseline="0">
                <a:solidFill>
                  <a:schemeClr val="tx1"/>
                </a:solidFill>
                <a:effectLst/>
                <a:latin typeface="+mn-lt"/>
                <a:ea typeface="+mn-ea"/>
                <a:cs typeface="+mn-cs"/>
              </a:rPr>
              <a:t> team building for coaches!</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Rectangle 1026"/>
          <p:cNvSpPr>
            <a:spLocks noGrp="1" noRot="1" noChangeAspect="1" noChangeArrowheads="1"/>
          </p:cNvSpPr>
          <p:nvPr>
            <p:ph type="sldImg"/>
          </p:nvPr>
        </p:nvSpPr>
        <p:spPr>
          <a:solidFill>
            <a:srgbClr val="FFFFFF"/>
          </a:solidFill>
          <a:ln/>
        </p:spPr>
      </p:sp>
      <p:sp>
        <p:nvSpPr>
          <p:cNvPr id="56934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ea typeface="ＭＳ Ｐゴシック" charset="0"/>
              <a:cs typeface="Arial"/>
            </a:endParaRPr>
          </a:p>
          <a:p>
            <a:r>
              <a:rPr lang="en-US">
                <a:latin typeface="Arial"/>
                <a:ea typeface="ＭＳ Ｐゴシック" charset="0"/>
                <a:cs typeface="Arial"/>
              </a:rPr>
              <a:t>Knee-High-My-A</a:t>
            </a:r>
            <a:r>
              <a:rPr lang="en-US" baseline="0">
                <a:latin typeface="Arial"/>
                <a:ea typeface="ＭＳ Ｐゴシック" charset="0"/>
                <a:cs typeface="Arial"/>
              </a:rPr>
              <a:t> was a very tall man!</a:t>
            </a:r>
          </a:p>
          <a:p>
            <a:r>
              <a:rPr lang="en-US" baseline="0">
                <a:latin typeface="Arial"/>
                <a:ea typeface="ＭＳ Ｐゴシック" charset="0"/>
                <a:cs typeface="Arial"/>
              </a:rPr>
              <a:t>Well, maybe not physically, but spiritually he had great stature!</a:t>
            </a:r>
            <a:endParaRPr lang="en-US">
              <a:latin typeface="Arial"/>
              <a:ea typeface="ＭＳ Ｐゴシック" charset="0"/>
              <a:cs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1026"/>
          <p:cNvSpPr>
            <a:spLocks noGrp="1" noRot="1" noChangeAspect="1" noChangeArrowheads="1"/>
          </p:cNvSpPr>
          <p:nvPr>
            <p:ph type="sldImg"/>
          </p:nvPr>
        </p:nvSpPr>
        <p:spPr>
          <a:solidFill>
            <a:srgbClr val="FFFFFF"/>
          </a:solidFill>
          <a:ln/>
        </p:spPr>
      </p:sp>
      <p:sp>
        <p:nvSpPr>
          <p:cNvPr id="58368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1" name="Rectangle 1026"/>
          <p:cNvSpPr>
            <a:spLocks noGrp="1" noRot="1" noChangeAspect="1" noChangeArrowheads="1"/>
          </p:cNvSpPr>
          <p:nvPr>
            <p:ph type="sldImg"/>
          </p:nvPr>
        </p:nvSpPr>
        <p:spPr>
          <a:solidFill>
            <a:srgbClr val="FFFFFF"/>
          </a:solidFill>
          <a:ln/>
        </p:spPr>
      </p:sp>
      <p:sp>
        <p:nvSpPr>
          <p:cNvPr id="593922" name="Rectangle 1027"/>
          <p:cNvSpPr>
            <a:spLocks noGrp="1" noChangeArrowheads="1"/>
          </p:cNvSpPr>
          <p:nvPr>
            <p:ph type="body" idx="1"/>
          </p:nvPr>
        </p:nvSpPr>
        <p:spPr>
          <a:solidFill>
            <a:srgbClr val="FFFFFF"/>
          </a:solidFill>
          <a:ln>
            <a:solidFill>
              <a:srgbClr val="000000"/>
            </a:solidFill>
          </a:ln>
        </p:spPr>
        <p:txBody>
          <a:bodyPr/>
          <a:lstStyle/>
          <a:p>
            <a:endParaRPr lang="en-US">
              <a:latin typeface="Arial"/>
              <a:ea typeface="ＭＳ Ｐゴシック" charset="0"/>
              <a:cs typeface="Arial"/>
            </a:endParaRPr>
          </a:p>
          <a:p>
            <a:r>
              <a:rPr lang="en-US">
                <a:latin typeface="Arial"/>
                <a:ea typeface="ＭＳ Ｐゴシック" charset="0"/>
                <a:cs typeface="Arial"/>
              </a:rPr>
              <a:t>Too</a:t>
            </a:r>
            <a:r>
              <a:rPr lang="en-US" baseline="0">
                <a:latin typeface="Arial"/>
                <a:ea typeface="ＭＳ Ｐゴシック" charset="0"/>
                <a:cs typeface="Arial"/>
              </a:rPr>
              <a:t> often we focus on Nehemiah in the book instead of the real hero—God!</a:t>
            </a:r>
          </a:p>
          <a:p>
            <a:r>
              <a:rPr lang="en-US" baseline="0">
                <a:latin typeface="Arial"/>
                <a:ea typeface="ＭＳ Ｐゴシック" charset="0"/>
                <a:cs typeface="Arial"/>
              </a:rPr>
              <a:t>Even Nehemiah himself focuses on God.</a:t>
            </a:r>
            <a:endParaRPr lang="en-US">
              <a:latin typeface="Arial"/>
              <a:ea typeface="ＭＳ Ｐゴシック" charset="0"/>
              <a:cs typeface="Arial"/>
            </a:endParaRPr>
          </a:p>
        </p:txBody>
      </p:sp>
    </p:spTree>
    <p:extLst>
      <p:ext uri="{BB962C8B-B14F-4D97-AF65-F5344CB8AC3E}">
        <p14:creationId xmlns:p14="http://schemas.microsoft.com/office/powerpoint/2010/main" val="2138613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fld id="{327471F0-A8F8-454F-9FAD-00E5FA082BEC}" type="slidenum">
              <a:rPr lang="en-US" sz="1200" baseline="0">
                <a:solidFill>
                  <a:srgbClr val="000000"/>
                </a:solidFill>
              </a:rPr>
              <a:pPr/>
              <a:t>18</a:t>
            </a:fld>
            <a:endParaRPr lang="en-US" sz="1200" baseline="0">
              <a:solidFill>
                <a:srgbClr val="000000"/>
              </a:solidFill>
            </a:endParaRPr>
          </a:p>
        </p:txBody>
      </p:sp>
      <p:sp>
        <p:nvSpPr>
          <p:cNvPr id="595970" name="Rectangle 1026"/>
          <p:cNvSpPr>
            <a:spLocks noGrp="1" noRot="1" noChangeAspect="1" noChangeArrowheads="1" noTextEdit="1"/>
          </p:cNvSpPr>
          <p:nvPr>
            <p:ph type="sldImg"/>
          </p:nvPr>
        </p:nvSpPr>
        <p:spPr>
          <a:ln/>
        </p:spPr>
      </p:sp>
      <p:sp>
        <p:nvSpPr>
          <p:cNvPr id="595971"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a:ea typeface="ＭＳ Ｐゴシック" charset="0"/>
              <a:cs typeface="Arial"/>
            </a:endParaRPr>
          </a:p>
          <a:p>
            <a:pPr eaLnBrk="1" hangingPunct="1"/>
            <a:r>
              <a:rPr lang="en-US">
                <a:latin typeface="Arial"/>
                <a:ea typeface="ＭＳ Ｐゴシック" charset="0"/>
                <a:cs typeface="Arial"/>
              </a:rPr>
              <a:t>Through Nehemiah God was the one to restore Jerusalem's</a:t>
            </a:r>
            <a:r>
              <a:rPr lang="en-US" baseline="0">
                <a:latin typeface="Arial"/>
                <a:ea typeface="ＭＳ Ｐゴシック" charset="0"/>
                <a:cs typeface="Arial"/>
              </a:rPr>
              <a:t> walls and people.</a:t>
            </a:r>
            <a:endParaRPr lang="en-US">
              <a:latin typeface="Arial"/>
              <a:ea typeface="ＭＳ Ｐゴシック" charset="0"/>
              <a:cs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What would be the</a:t>
            </a:r>
            <a:r>
              <a:rPr lang="en-US" baseline="0">
                <a:latin typeface="Arial"/>
                <a:cs typeface="Arial"/>
              </a:rPr>
              <a:t> right way to say thanks to the L</a:t>
            </a:r>
            <a:r>
              <a:rPr lang="en-US" sz="1100" baseline="0">
                <a:latin typeface="Arial"/>
                <a:cs typeface="Arial"/>
              </a:rPr>
              <a:t>ORD</a:t>
            </a:r>
            <a:r>
              <a:rPr lang="en-US" baseline="0">
                <a:latin typeface="Arial"/>
                <a:cs typeface="Arial"/>
              </a:rPr>
              <a:t> for all he has done for you?</a:t>
            </a:r>
            <a:endParaRPr lang="en-US">
              <a:latin typeface="Arial"/>
              <a:cs typeface="Arial"/>
            </a:endParaRPr>
          </a:p>
          <a:p>
            <a:endParaRPr lang="en-US">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It</a:t>
            </a:r>
            <a:r>
              <a:rPr lang="mr-IN">
                <a:latin typeface="Arial"/>
                <a:cs typeface="Arial"/>
              </a:rPr>
              <a:t>'</a:t>
            </a:r>
            <a:r>
              <a:rPr lang="en-US">
                <a:latin typeface="Arial"/>
                <a:cs typeface="Arial"/>
              </a:rPr>
              <a:t>s </a:t>
            </a:r>
            <a:r>
              <a:rPr lang="en-US" sz="1200" kern="1200">
                <a:solidFill>
                  <a:schemeClr val="tx1"/>
                </a:solidFill>
                <a:effectLst/>
                <a:latin typeface="Arial"/>
                <a:ea typeface="ＭＳ Ｐゴシック" pitchFamily="-112" charset="-128"/>
                <a:cs typeface="Arial"/>
              </a:rPr>
              <a:t>easy to take for granted what others do for us</a:t>
            </a:r>
            <a:r>
              <a:rPr lang="en-SG" sz="1200" kern="1200">
                <a:solidFill>
                  <a:schemeClr val="tx1"/>
                </a:solidFill>
                <a:effectLst/>
                <a:latin typeface="Arial"/>
                <a:ea typeface="ＭＳ Ｐゴシック" pitchFamily="-112" charset="-128"/>
                <a:cs typeface="Arial"/>
              </a:rPr>
              <a:t>.</a:t>
            </a:r>
            <a:endParaRPr lang="en-US">
              <a:latin typeface="Arial"/>
              <a:cs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Faithful </a:t>
            </a:r>
            <a:r>
              <a:rPr lang="en-US" i="1">
                <a:latin typeface="Arial"/>
                <a:cs typeface="Arial"/>
              </a:rPr>
              <a:t>divine</a:t>
            </a:r>
            <a:r>
              <a:rPr lang="en-US">
                <a:latin typeface="Arial"/>
                <a:cs typeface="Arial"/>
              </a:rPr>
              <a:t> help should lead to faithful </a:t>
            </a:r>
            <a:r>
              <a:rPr lang="en-US" i="1">
                <a:latin typeface="Arial"/>
                <a:cs typeface="Arial"/>
              </a:rPr>
              <a:t>human</a:t>
            </a:r>
            <a:r>
              <a:rPr lang="en-US">
                <a:latin typeface="Arial"/>
                <a:cs typeface="Arial"/>
              </a:rPr>
              <a:t> help.</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The natural reaction to seeing God</a:t>
            </a:r>
            <a:r>
              <a:rPr lang="mr-IN" sz="1200" kern="1200">
                <a:solidFill>
                  <a:schemeClr val="tx1"/>
                </a:solidFill>
                <a:effectLst/>
                <a:latin typeface="Arial"/>
                <a:ea typeface="ＭＳ Ｐゴシック" pitchFamily="-112" charset="-128"/>
                <a:cs typeface="Arial"/>
              </a:rPr>
              <a:t>'</a:t>
            </a:r>
            <a:r>
              <a:rPr lang="en-US" sz="1200" kern="1200">
                <a:solidFill>
                  <a:schemeClr val="tx1"/>
                </a:solidFill>
                <a:effectLst/>
                <a:latin typeface="Arial"/>
                <a:ea typeface="ＭＳ Ｐゴシック" pitchFamily="-112" charset="-128"/>
                <a:cs typeface="Arial"/>
              </a:rPr>
              <a:t>s loyal hand is to work for him</a:t>
            </a:r>
            <a:r>
              <a:rPr lang="en-SG" sz="1200" kern="1200">
                <a:solidFill>
                  <a:schemeClr val="tx1"/>
                </a:solidFill>
                <a:effectLst/>
                <a:latin typeface="Arial"/>
                <a:ea typeface="ＭＳ Ｐゴシック" pitchFamily="-112" charset="-128"/>
                <a:cs typeface="Arial"/>
              </a:rPr>
              <a:t>.</a:t>
            </a:r>
            <a:endParaRPr lang="en-US">
              <a:latin typeface="Arial"/>
              <a:cs typeface="Arial"/>
            </a:endParaRPr>
          </a:p>
          <a:p>
            <a:endParaRPr lang="en-US">
              <a:latin typeface="Arial"/>
              <a:cs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enabled Nehemiah to prepare to rebuild the wall to reestablish temple worship in Jerusalem (Neh 1–2).</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pPr/>
              <a:t>23</a:t>
            </a:fld>
            <a:endParaRPr lang="en-US"/>
          </a:p>
        </p:txBody>
      </p:sp>
    </p:spTree>
    <p:extLst>
      <p:ext uri="{BB962C8B-B14F-4D97-AF65-F5344CB8AC3E}">
        <p14:creationId xmlns:p14="http://schemas.microsoft.com/office/powerpoint/2010/main" val="41261991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1" name="Rectangle 1026"/>
          <p:cNvSpPr>
            <a:spLocks noGrp="1" noRot="1" noChangeAspect="1" noChangeArrowheads="1"/>
          </p:cNvSpPr>
          <p:nvPr>
            <p:ph type="sldImg"/>
          </p:nvPr>
        </p:nvSpPr>
        <p:spPr>
          <a:solidFill>
            <a:srgbClr val="FFFFFF"/>
          </a:solidFill>
          <a:ln/>
        </p:spPr>
      </p:sp>
      <p:sp>
        <p:nvSpPr>
          <p:cNvPr id="62976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09" name="Rectangle 1026"/>
          <p:cNvSpPr>
            <a:spLocks noGrp="1" noRot="1" noChangeAspect="1" noChangeArrowheads="1"/>
          </p:cNvSpPr>
          <p:nvPr>
            <p:ph type="sldImg"/>
          </p:nvPr>
        </p:nvSpPr>
        <p:spPr>
          <a:solidFill>
            <a:srgbClr val="FFFFFF"/>
          </a:solidFill>
          <a:ln/>
        </p:spPr>
      </p:sp>
      <p:sp>
        <p:nvSpPr>
          <p:cNvPr id="631810"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1026"/>
          <p:cNvSpPr>
            <a:spLocks noGrp="1" noRot="1" noChangeAspect="1" noChangeArrowheads="1"/>
          </p:cNvSpPr>
          <p:nvPr>
            <p:ph type="sldImg"/>
          </p:nvPr>
        </p:nvSpPr>
        <p:spPr>
          <a:solidFill>
            <a:srgbClr val="FFFFFF"/>
          </a:solidFill>
          <a:ln/>
        </p:spPr>
      </p:sp>
      <p:sp>
        <p:nvSpPr>
          <p:cNvPr id="243714"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r"/>
            <a:fld id="{E97F9425-A49A-664B-A2A1-1C37E71CEBA1}" type="slidenum">
              <a:rPr lang="en-US" sz="1200" baseline="0">
                <a:solidFill>
                  <a:srgbClr val="000000"/>
                </a:solidFill>
                <a:latin typeface="Tahoma" charset="0"/>
              </a:rPr>
              <a:pPr algn="r"/>
              <a:t>27</a:t>
            </a:fld>
            <a:endParaRPr lang="en-US" sz="1200" baseline="0">
              <a:solidFill>
                <a:srgbClr val="000000"/>
              </a:solidFill>
              <a:latin typeface="Tahoma" charset="0"/>
            </a:endParaRPr>
          </a:p>
        </p:txBody>
      </p:sp>
      <p:sp>
        <p:nvSpPr>
          <p:cNvPr id="642050" name="Rectangle 2"/>
          <p:cNvSpPr>
            <a:spLocks noGrp="1" noRot="1" noChangeAspect="1" noChangeArrowheads="1" noTextEdit="1"/>
          </p:cNvSpPr>
          <p:nvPr>
            <p:ph type="sldImg"/>
          </p:nvPr>
        </p:nvSpPr>
        <p:spPr>
          <a:solidFill>
            <a:srgbClr val="FFFFFF"/>
          </a:solidFill>
          <a:ln/>
        </p:spPr>
      </p:sp>
      <p:sp>
        <p:nvSpPr>
          <p:cNvPr id="642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2400" baseline="30000">
                <a:solidFill>
                  <a:schemeClr val="tx1"/>
                </a:solidFill>
                <a:latin typeface="Times New Roman" charset="0"/>
                <a:ea typeface="ＭＳ Ｐゴシック" charset="0"/>
                <a:cs typeface="ＭＳ Ｐゴシック" charset="0"/>
              </a:defRPr>
            </a:lvl1pPr>
            <a:lvl2pPr marL="742950" indent="-285750" defTabSz="457200">
              <a:defRPr sz="2400" baseline="30000">
                <a:solidFill>
                  <a:schemeClr val="tx1"/>
                </a:solidFill>
                <a:latin typeface="Times New Roman" charset="0"/>
                <a:ea typeface="ＭＳ Ｐゴシック" charset="0"/>
              </a:defRPr>
            </a:lvl2pPr>
            <a:lvl3pPr marL="1143000" indent="-228600" defTabSz="457200">
              <a:defRPr sz="2400" baseline="30000">
                <a:solidFill>
                  <a:schemeClr val="tx1"/>
                </a:solidFill>
                <a:latin typeface="Times New Roman" charset="0"/>
                <a:ea typeface="ＭＳ Ｐゴシック" charset="0"/>
              </a:defRPr>
            </a:lvl3pPr>
            <a:lvl4pPr marL="1600200" indent="-228600" defTabSz="457200">
              <a:defRPr sz="2400" baseline="30000">
                <a:solidFill>
                  <a:schemeClr val="tx1"/>
                </a:solidFill>
                <a:latin typeface="Times New Roman" charset="0"/>
                <a:ea typeface="ＭＳ Ｐゴシック" charset="0"/>
              </a:defRPr>
            </a:lvl4pPr>
            <a:lvl5pPr marL="2057400" indent="-228600" defTabSz="4572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r" eaLnBrk="1" hangingPunct="1"/>
            <a:fld id="{C79E7ECD-18EB-6843-847D-F1E99DC1389D}" type="slidenum">
              <a:rPr lang="en-US" sz="1200" baseline="0">
                <a:solidFill>
                  <a:srgbClr val="000000"/>
                </a:solidFill>
                <a:latin typeface="Calibri" charset="0"/>
              </a:rPr>
              <a:pPr algn="r" eaLnBrk="1" hangingPunct="1"/>
              <a:t>28</a:t>
            </a:fld>
            <a:endParaRPr lang="en-US" sz="1200" baseline="0">
              <a:solidFill>
                <a:srgbClr val="000000"/>
              </a:solidFill>
              <a:latin typeface="Calibri" charset="0"/>
            </a:endParaRPr>
          </a:p>
        </p:txBody>
      </p:sp>
      <p:sp>
        <p:nvSpPr>
          <p:cNvPr id="644098" name="Rectangle 2"/>
          <p:cNvSpPr>
            <a:spLocks noGrp="1" noRot="1" noChangeAspect="1" noChangeArrowheads="1" noTextEdit="1"/>
          </p:cNvSpPr>
          <p:nvPr>
            <p:ph type="sldImg"/>
          </p:nvPr>
        </p:nvSpPr>
        <p:spPr>
          <a:solidFill>
            <a:srgbClr val="FFFFFF"/>
          </a:solidFill>
          <a:ln/>
        </p:spPr>
      </p:sp>
      <p:sp>
        <p:nvSpPr>
          <p:cNvPr id="644099" name="Rectangle 3"/>
          <p:cNvSpPr>
            <a:spLocks noGrp="1" noChangeArrowheads="1"/>
          </p:cNvSpPr>
          <p:nvPr>
            <p:ph type="body" idx="1"/>
          </p:nvPr>
        </p:nvSpPr>
        <p:spPr>
          <a:solidFill>
            <a:srgbClr val="FFFFFF"/>
          </a:solidFill>
          <a:ln>
            <a:solidFill>
              <a:srgbClr val="000000"/>
            </a:solidFill>
          </a:ln>
        </p:spPr>
        <p:txBody>
          <a:bodyPr/>
          <a:lstStyle/>
          <a:p>
            <a:pPr marL="228600" indent="-228600" defTabSz="457200">
              <a:lnSpc>
                <a:spcPct val="80000"/>
              </a:lnSpc>
              <a:spcBef>
                <a:spcPct val="0"/>
              </a:spcBef>
            </a:pPr>
            <a:r>
              <a:rPr lang="en-US" b="1">
                <a:latin typeface="Times New Roman" charset="0"/>
                <a:ea typeface="ＭＳ Ｐゴシック" charset="0"/>
                <a:cs typeface="ＭＳ Ｐゴシック" charset="0"/>
              </a:rPr>
              <a:t>Bethlehem in the Old Testament</a:t>
            </a:r>
          </a:p>
          <a:p>
            <a:pPr marL="228600" indent="-228600" defTabSz="457200">
              <a:lnSpc>
                <a:spcPct val="80000"/>
              </a:lnSpc>
              <a:spcBef>
                <a:spcPct val="0"/>
              </a:spcBef>
              <a:buFontTx/>
              <a:buAutoNum type="arabicPeriod"/>
            </a:pPr>
            <a:r>
              <a:rPr lang="en-US">
                <a:latin typeface="Times New Roman" charset="0"/>
                <a:ea typeface="ＭＳ Ｐゴシック" charset="0"/>
                <a:cs typeface="ＭＳ Ｐゴシック" charset="0"/>
              </a:rPr>
              <a:t>Bethlehem was the home of Micah</a:t>
            </a:r>
            <a:r>
              <a:rPr lang="mr-IN"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Levite priest (Jud 17:1-13).</a:t>
            </a:r>
          </a:p>
          <a:p>
            <a:pPr marL="228600" indent="-228600" defTabSz="457200">
              <a:lnSpc>
                <a:spcPct val="80000"/>
              </a:lnSpc>
              <a:spcBef>
                <a:spcPct val="0"/>
              </a:spcBef>
              <a:buFontTx/>
              <a:buAutoNum type="arabicPeriod"/>
            </a:pPr>
            <a:r>
              <a:rPr lang="en-US">
                <a:latin typeface="Times New Roman" charset="0"/>
                <a:ea typeface="ＭＳ Ｐゴシック" charset="0"/>
                <a:cs typeface="ＭＳ Ｐゴシック" charset="0"/>
              </a:rPr>
              <a:t>Ruth harvested in the fields of Boaz in Bethlehem. </a:t>
            </a:r>
          </a:p>
          <a:p>
            <a:pPr marL="228600" indent="-228600" defTabSz="457200">
              <a:lnSpc>
                <a:spcPct val="80000"/>
              </a:lnSpc>
              <a:spcBef>
                <a:spcPct val="0"/>
              </a:spcBef>
              <a:buFontTx/>
              <a:buAutoNum type="arabicPeriod"/>
            </a:pPr>
            <a:r>
              <a:rPr lang="en-US">
                <a:latin typeface="Times New Roman" charset="0"/>
                <a:ea typeface="ＭＳ Ｐゴシック" charset="0"/>
                <a:cs typeface="ＭＳ Ｐゴシック" charset="0"/>
              </a:rPr>
              <a:t>Three generations after Ruth, David was born in Bethlehem (Ruth was David</a:t>
            </a:r>
            <a:r>
              <a:rPr lang="mr-IN"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great-grandmother).</a:t>
            </a:r>
          </a:p>
          <a:p>
            <a:pPr marL="228600" indent="-228600" defTabSz="457200">
              <a:lnSpc>
                <a:spcPct val="80000"/>
              </a:lnSpc>
              <a:spcBef>
                <a:spcPct val="0"/>
              </a:spcBef>
              <a:buFontTx/>
              <a:buAutoNum type="arabicPeriod"/>
            </a:pPr>
            <a:r>
              <a:rPr lang="en-US">
                <a:latin typeface="Times New Roman" charset="0"/>
                <a:ea typeface="ＭＳ Ｐゴシック" charset="0"/>
                <a:cs typeface="ＭＳ Ｐゴシック" charset="0"/>
              </a:rPr>
              <a:t>David was anointed king in Bethlehem (1 Sam 16:1-13), but he chose not to make this city his capital.</a:t>
            </a:r>
          </a:p>
          <a:p>
            <a:pPr marL="228600" indent="-228600" defTabSz="457200">
              <a:lnSpc>
                <a:spcPct val="80000"/>
              </a:lnSpc>
              <a:spcBef>
                <a:spcPct val="0"/>
              </a:spcBef>
              <a:buFontTx/>
              <a:buAutoNum type="arabicPeriod"/>
            </a:pPr>
            <a:r>
              <a:rPr lang="en-US">
                <a:latin typeface="Times New Roman" charset="0"/>
                <a:ea typeface="ＭＳ Ｐゴシック" charset="0"/>
                <a:cs typeface="ＭＳ Ｐゴシック" charset="0"/>
              </a:rPr>
              <a:t>Bethlehem was the home of Joab, Abishai, and Asahel.  Asahel was buried here (2 Sam 2:32).</a:t>
            </a:r>
          </a:p>
          <a:p>
            <a:pPr marL="228600" indent="-228600" defTabSz="457200">
              <a:lnSpc>
                <a:spcPct val="80000"/>
              </a:lnSpc>
              <a:spcBef>
                <a:spcPct val="0"/>
              </a:spcBef>
              <a:buFontTx/>
              <a:buAutoNum type="arabicPeriod"/>
            </a:pPr>
            <a:r>
              <a:rPr lang="en-US">
                <a:latin typeface="Times New Roman" charset="0"/>
                <a:ea typeface="ＭＳ Ｐゴシック" charset="0"/>
                <a:cs typeface="ＭＳ Ｐゴシック" charset="0"/>
              </a:rPr>
              <a:t>Bethlehem was also the home of Elhanan, one of David</a:t>
            </a:r>
            <a:r>
              <a:rPr lang="mr-IN"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mighty men (2 Sam 23:24; 1 Chr 11:26).</a:t>
            </a:r>
          </a:p>
          <a:p>
            <a:pPr marL="228600" indent="-228600" defTabSz="457200">
              <a:lnSpc>
                <a:spcPct val="80000"/>
              </a:lnSpc>
              <a:spcBef>
                <a:spcPct val="0"/>
              </a:spcBef>
              <a:buFontTx/>
              <a:buAutoNum type="arabicPeriod"/>
            </a:pPr>
            <a:r>
              <a:rPr lang="en-US">
                <a:latin typeface="Times New Roman" charset="0"/>
                <a:ea typeface="ＭＳ Ｐゴシック" charset="0"/>
                <a:cs typeface="ＭＳ Ｐゴシック" charset="0"/>
              </a:rPr>
              <a:t>Rehoboam fortified Bethlehem (2 Chr 11:6).</a:t>
            </a:r>
          </a:p>
          <a:p>
            <a:pPr marL="228600" indent="-228600" defTabSz="457200">
              <a:lnSpc>
                <a:spcPct val="80000"/>
              </a:lnSpc>
              <a:spcBef>
                <a:spcPct val="0"/>
              </a:spcBef>
              <a:buFontTx/>
              <a:buAutoNum type="arabicPeriod"/>
            </a:pPr>
            <a:r>
              <a:rPr lang="en-US">
                <a:latin typeface="Times New Roman" charset="0"/>
                <a:ea typeface="ＭＳ Ｐゴシック" charset="0"/>
                <a:cs typeface="ＭＳ Ｐゴシック" charset="0"/>
              </a:rPr>
              <a:t>Many Jews fled to Bethlehem after Gedaliah was killed (Jer 41:17).</a:t>
            </a:r>
          </a:p>
          <a:p>
            <a:pPr marL="228600" indent="-228600" defTabSz="457200">
              <a:lnSpc>
                <a:spcPct val="80000"/>
              </a:lnSpc>
              <a:spcBef>
                <a:spcPct val="0"/>
              </a:spcBef>
              <a:buFontTx/>
              <a:buAutoNum type="arabicPeriod"/>
            </a:pPr>
            <a:r>
              <a:rPr lang="en-US">
                <a:latin typeface="Times New Roman" charset="0"/>
                <a:ea typeface="ＭＳ Ｐゴシック" charset="0"/>
                <a:cs typeface="ＭＳ Ｐゴシック" charset="0"/>
              </a:rPr>
              <a:t>The city was rebuilt after the return from Babylonian exile (Ezra 2:21; Neh 7:25).</a:t>
            </a:r>
          </a:p>
          <a:p>
            <a:pPr marL="228600" indent="-228600" defTabSz="457200">
              <a:lnSpc>
                <a:spcPct val="80000"/>
              </a:lnSpc>
              <a:spcBef>
                <a:spcPct val="0"/>
              </a:spcBef>
              <a:buFontTx/>
              <a:buAutoNum type="arabicPeriod"/>
            </a:pPr>
            <a:r>
              <a:rPr lang="en-US">
                <a:latin typeface="Times New Roman" charset="0"/>
                <a:ea typeface="ＭＳ Ｐゴシック" charset="0"/>
                <a:cs typeface="ＭＳ Ｐゴシック" charset="0"/>
              </a:rPr>
              <a:t>Bethlehem was named as the place of the Messiah</a:t>
            </a:r>
            <a:r>
              <a:rPr lang="mr-IN"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birth (Micah 5:2; John 7:42).</a:t>
            </a:r>
            <a:endParaRPr lang="en-US" altLang="ja-JP" b="1">
              <a:latin typeface="Times New Roman" charset="0"/>
              <a:ea typeface="ＭＳ Ｐゴシック" charset="0"/>
              <a:cs typeface="ＭＳ Ｐゴシック" charset="0"/>
            </a:endParaRPr>
          </a:p>
          <a:p>
            <a:pPr marL="228600" indent="-228600" defTabSz="457200">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2"/>
          <p:cNvSpPr>
            <a:spLocks noGrp="1" noRot="1" noChangeAspect="1" noChangeArrowheads="1"/>
          </p:cNvSpPr>
          <p:nvPr>
            <p:ph type="sldImg"/>
          </p:nvPr>
        </p:nvSpPr>
        <p:spPr>
          <a:solidFill>
            <a:srgbClr val="FFFFFF"/>
          </a:solidFill>
          <a:ln/>
        </p:spPr>
      </p:sp>
      <p:sp>
        <p:nvSpPr>
          <p:cNvPr id="64614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How do you respond to people who serve you?</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 How often do you say thanks?</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 How often do you use the sandwich principle?</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How do you respond to God who restores you?</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 Has God restored your life?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 How would you respond if someone asked you what the Lord has done for you?</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 Think of the ways God has restored you (examples from my life—broken family, no school for sons, no inheritance, etc.).</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a:latin typeface="Arial"/>
              <a:cs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3" name="Rectangle 1026"/>
          <p:cNvSpPr>
            <a:spLocks noGrp="1" noRot="1" noChangeAspect="1" noChangeArrowheads="1"/>
          </p:cNvSpPr>
          <p:nvPr>
            <p:ph type="sldImg"/>
          </p:nvPr>
        </p:nvSpPr>
        <p:spPr>
          <a:solidFill>
            <a:srgbClr val="FFFFFF"/>
          </a:solidFill>
          <a:ln/>
        </p:spPr>
      </p:sp>
      <p:sp>
        <p:nvSpPr>
          <p:cNvPr id="65843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24" charset="0"/>
                <a:ea typeface="ＭＳ Ｐゴシック" pitchFamily="-112" charset="-128"/>
                <a:cs typeface="ＭＳ Ｐゴシック" pitchFamily="-112" charset="-128"/>
              </a:rPr>
              <a:t>[When the Lord has something for us to do, He puts in us a </a:t>
            </a:r>
            <a:r>
              <a:rPr lang="en-US" sz="1200" i="1" kern="1200" dirty="0">
                <a:solidFill>
                  <a:schemeClr val="tx1"/>
                </a:solidFill>
                <a:effectLst/>
                <a:latin typeface="Times New Roman" pitchFamily="24" charset="0"/>
                <a:ea typeface="ＭＳ Ｐゴシック" pitchFamily="-112" charset="-128"/>
                <a:cs typeface="ＭＳ Ｐゴシック" pitchFamily="-112" charset="-128"/>
              </a:rPr>
              <a:t>burden</a:t>
            </a:r>
            <a:r>
              <a:rPr lang="en-US" sz="1200" kern="1200" dirty="0">
                <a:solidFill>
                  <a:schemeClr val="tx1"/>
                </a:solidFill>
                <a:effectLst/>
                <a:latin typeface="Times New Roman" pitchFamily="24" charset="0"/>
                <a:ea typeface="ＭＳ Ｐゴシック" pitchFamily="-112" charset="-128"/>
                <a:cs typeface="ＭＳ Ｐゴシック" pitchFamily="-112" charset="-128"/>
              </a:rPr>
              <a:t> for His plan.]</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1026"/>
          <p:cNvSpPr>
            <a:spLocks noGrp="1" noRot="1" noChangeAspect="1" noChangeArrowheads="1"/>
          </p:cNvSpPr>
          <p:nvPr>
            <p:ph type="sldImg"/>
          </p:nvPr>
        </p:nvSpPr>
        <p:spPr>
          <a:solidFill>
            <a:srgbClr val="FFFFFF"/>
          </a:solidFill>
          <a:ln/>
        </p:spPr>
      </p:sp>
      <p:sp>
        <p:nvSpPr>
          <p:cNvPr id="66867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0" dirty="0">
                <a:latin typeface="Arial"/>
                <a:ea typeface="ＭＳ Ｐゴシック" charset="0"/>
                <a:cs typeface="Arial"/>
              </a:rPr>
              <a:t>It</a:t>
            </a:r>
            <a:r>
              <a:rPr lang="mr-IN" b="0" dirty="0">
                <a:latin typeface="Arial"/>
                <a:ea typeface="ＭＳ Ｐゴシック" charset="0"/>
                <a:cs typeface="Arial"/>
              </a:rPr>
              <a:t>'</a:t>
            </a:r>
            <a:r>
              <a:rPr lang="en-US" b="0" dirty="0">
                <a:latin typeface="Arial"/>
                <a:ea typeface="ＭＳ Ｐゴシック" charset="0"/>
                <a:cs typeface="Arial"/>
              </a:rPr>
              <a:t>s interesting how this day in Nehemiah</a:t>
            </a:r>
            <a:r>
              <a:rPr lang="mr-IN" b="0" dirty="0">
                <a:latin typeface="Arial"/>
                <a:ea typeface="ＭＳ Ｐゴシック" charset="0"/>
                <a:cs typeface="Arial"/>
              </a:rPr>
              <a:t>'</a:t>
            </a:r>
            <a:r>
              <a:rPr lang="en-US" b="0" dirty="0">
                <a:latin typeface="Arial"/>
                <a:ea typeface="ＭＳ Ｐゴシック" charset="0"/>
                <a:cs typeface="Arial"/>
              </a:rPr>
              <a:t>s life likely began as did any other—he got up, did his job, etc.—but he was open to God giving him a vision that day that would change his life and the life of Israel through him forever</a:t>
            </a:r>
            <a:endParaRPr lang="en-US" dirty="0">
              <a:latin typeface="Arial"/>
              <a:ea typeface="ＭＳ Ｐゴシック" charset="0"/>
              <a:cs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1026"/>
          <p:cNvSpPr>
            <a:spLocks noGrp="1" noRot="1" noChangeAspect="1" noChangeArrowheads="1"/>
          </p:cNvSpPr>
          <p:nvPr>
            <p:ph type="sldImg"/>
          </p:nvPr>
        </p:nvSpPr>
        <p:spPr>
          <a:solidFill>
            <a:srgbClr val="FFFFFF"/>
          </a:solidFill>
          <a:ln/>
        </p:spPr>
      </p:sp>
      <p:sp>
        <p:nvSpPr>
          <p:cNvPr id="66867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ea typeface="ＭＳ Ｐゴシック" charset="0"/>
              <a:cs typeface="Arial"/>
            </a:endParaRPr>
          </a:p>
          <a:p>
            <a:r>
              <a:rPr lang="en-US">
                <a:latin typeface="Arial"/>
                <a:ea typeface="ＭＳ Ｐゴシック" charset="0"/>
                <a:cs typeface="Arial"/>
              </a:rPr>
              <a:t>Diligence is true dilgence</a:t>
            </a:r>
            <a:r>
              <a:rPr lang="en-US" baseline="0">
                <a:latin typeface="Arial"/>
                <a:ea typeface="ＭＳ Ｐゴシック" charset="0"/>
                <a:cs typeface="Arial"/>
              </a:rPr>
              <a:t> if you don't get paid for it. Here is where church is quite different from work as volunteer ministry really tests our motivation.</a:t>
            </a:r>
            <a:endParaRPr lang="en-US">
              <a:latin typeface="Arial"/>
              <a:ea typeface="ＭＳ Ｐゴシック" charset="0"/>
              <a:cs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1" name="Rectangle 1026"/>
          <p:cNvSpPr>
            <a:spLocks noGrp="1" noRot="1" noChangeAspect="1" noChangeArrowheads="1"/>
          </p:cNvSpPr>
          <p:nvPr>
            <p:ph type="sldImg"/>
          </p:nvPr>
        </p:nvSpPr>
        <p:spPr>
          <a:solidFill>
            <a:srgbClr val="FFFFFF"/>
          </a:solidFill>
          <a:ln/>
        </p:spPr>
      </p:sp>
      <p:sp>
        <p:nvSpPr>
          <p:cNvPr id="68096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24" charset="0"/>
                <a:ea typeface="ＭＳ Ｐゴシック" pitchFamily="-112" charset="-128"/>
                <a:cs typeface="ＭＳ Ｐゴシック" pitchFamily="-112" charset="-128"/>
              </a:rPr>
              <a:t>[When the Lord has something for us to do, He puts us in the right place at the right time.]</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09" name="Rectangle 1026"/>
          <p:cNvSpPr>
            <a:spLocks noGrp="1" noRot="1" noChangeAspect="1" noChangeArrowheads="1"/>
          </p:cNvSpPr>
          <p:nvPr>
            <p:ph type="sldImg"/>
          </p:nvPr>
        </p:nvSpPr>
        <p:spPr>
          <a:solidFill>
            <a:srgbClr val="FFFFFF"/>
          </a:solidFill>
          <a:ln/>
        </p:spPr>
      </p:sp>
      <p:sp>
        <p:nvSpPr>
          <p:cNvPr id="683010" name="Rectangle 1027"/>
          <p:cNvSpPr>
            <a:spLocks noGrp="1" noChangeArrowheads="1"/>
          </p:cNvSpPr>
          <p:nvPr>
            <p:ph type="body" idx="1"/>
          </p:nvPr>
        </p:nvSpPr>
        <p:spPr>
          <a:solidFill>
            <a:srgbClr val="FFFFFF"/>
          </a:solidFill>
          <a:ln>
            <a:solidFill>
              <a:srgbClr val="000000"/>
            </a:solidFill>
          </a:ln>
        </p:spPr>
        <p:txBody>
          <a:bodyPr/>
          <a:lstStyle/>
          <a:p>
            <a:pPr>
              <a:spcBef>
                <a:spcPts val="900"/>
              </a:spcBef>
            </a:pPr>
            <a:endParaRPr lang="en-US">
              <a:latin typeface="Arial"/>
              <a:ea typeface="ＭＳ Ｐゴシック" charset="0"/>
              <a:cs typeface="Arial"/>
            </a:endParaRPr>
          </a:p>
          <a:p>
            <a:pPr>
              <a:spcBef>
                <a:spcPts val="900"/>
              </a:spcBef>
            </a:pPr>
            <a:r>
              <a:rPr lang="en-US">
                <a:latin typeface="Arial"/>
                <a:ea typeface="ＭＳ Ｐゴシック" charset="0"/>
                <a:cs typeface="Arial"/>
              </a:rPr>
              <a:t>Wiersbe notes, </a:t>
            </a:r>
            <a:r>
              <a:rPr lang="ja-JP" altLang="en-US">
                <a:latin typeface="Arial"/>
                <a:ea typeface="ＭＳ Ｐゴシック" charset="0"/>
                <a:cs typeface="Arial"/>
              </a:rPr>
              <a:t>“</a:t>
            </a:r>
            <a:r>
              <a:rPr lang="en-US" altLang="ja-JP">
                <a:latin typeface="Arial"/>
                <a:ea typeface="ＭＳ Ｐゴシック" charset="0"/>
                <a:cs typeface="Arial"/>
              </a:rPr>
              <a:t>A cupbearer was much more than our modern </a:t>
            </a:r>
            <a:r>
              <a:rPr lang="mr-IN" altLang="ja-JP">
                <a:latin typeface="Arial"/>
                <a:ea typeface="ＭＳ Ｐゴシック" charset="0"/>
                <a:cs typeface="Arial"/>
              </a:rPr>
              <a:t>'</a:t>
            </a:r>
            <a:r>
              <a:rPr lang="en-US" altLang="ja-JP">
                <a:latin typeface="Arial"/>
                <a:ea typeface="ＭＳ Ｐゴシック" charset="0"/>
                <a:cs typeface="Arial"/>
              </a:rPr>
              <a:t>butler</a:t>
            </a:r>
            <a:r>
              <a:rPr lang="mr-IN" altLang="ja-JP">
                <a:latin typeface="Arial"/>
                <a:ea typeface="ＭＳ Ｐゴシック" charset="0"/>
                <a:cs typeface="Arial"/>
              </a:rPr>
              <a:t>'</a:t>
            </a:r>
            <a:r>
              <a:rPr lang="en-US" altLang="ja-JP">
                <a:latin typeface="Arial"/>
                <a:ea typeface="ＭＳ Ｐゴシック" charset="0"/>
                <a:cs typeface="Arial"/>
              </a:rPr>
              <a:t> (see Gen. </a:t>
            </a:r>
            <a:r>
              <a:rPr lang="en-US" altLang="ja-JP">
                <a:solidFill>
                  <a:srgbClr val="000080"/>
                </a:solidFill>
                <a:latin typeface="Arial"/>
                <a:ea typeface="ＭＳ Ｐゴシック" charset="0"/>
                <a:cs typeface="Arial"/>
              </a:rPr>
              <a:t>40</a:t>
            </a:r>
            <a:r>
              <a:rPr lang="en-US" altLang="ja-JP">
                <a:latin typeface="Arial"/>
                <a:ea typeface="ＭＳ Ｐゴシック" charset="0"/>
                <a:cs typeface="Arial"/>
              </a:rPr>
              <a:t>). It was a position of great responsibility and privilege. At each meal, he tested the king</a:t>
            </a:r>
            <a:r>
              <a:rPr lang="mr-IN" altLang="ja-JP">
                <a:latin typeface="Arial"/>
                <a:ea typeface="ＭＳ Ｐゴシック" charset="0"/>
                <a:cs typeface="Arial"/>
              </a:rPr>
              <a:t>'</a:t>
            </a:r>
            <a:r>
              <a:rPr lang="en-US" altLang="ja-JP">
                <a:latin typeface="Arial"/>
                <a:ea typeface="ＭＳ Ｐゴシック" charset="0"/>
                <a:cs typeface="Arial"/>
              </a:rPr>
              <a:t>s wine to make sure it wasn</a:t>
            </a:r>
            <a:r>
              <a:rPr lang="mr-IN" altLang="ja-JP">
                <a:latin typeface="Arial"/>
                <a:ea typeface="ＭＳ Ｐゴシック" charset="0"/>
                <a:cs typeface="Arial"/>
              </a:rPr>
              <a:t>'</a:t>
            </a:r>
            <a:r>
              <a:rPr lang="en-US" altLang="ja-JP">
                <a:latin typeface="Arial"/>
                <a:ea typeface="ＭＳ Ｐゴシック" charset="0"/>
                <a:cs typeface="Arial"/>
              </a:rPr>
              <a:t>t poisoned. A man who stood that close to the king in public had to be handsome, cultured, knowledgeable in court procedures, and able to converse with the king and advise him if asked (see </a:t>
            </a:r>
            <a:r>
              <a:rPr lang="en-US" altLang="ja-JP">
                <a:solidFill>
                  <a:srgbClr val="000080"/>
                </a:solidFill>
                <a:latin typeface="Arial"/>
                <a:ea typeface="ＭＳ Ｐゴシック" charset="0"/>
                <a:cs typeface="Arial"/>
              </a:rPr>
              <a:t>41:1–13</a:t>
            </a:r>
            <a:r>
              <a:rPr lang="en-US" altLang="ja-JP">
                <a:latin typeface="Arial"/>
                <a:ea typeface="ＭＳ Ｐゴシック" charset="0"/>
                <a:cs typeface="Arial"/>
              </a:rPr>
              <a:t>). Because he had access to the king, the cupbearer was a man of great influence, which he could use for good or for evil.</a:t>
            </a:r>
            <a:r>
              <a:rPr lang="ja-JP" altLang="en-US">
                <a:latin typeface="Arial"/>
                <a:ea typeface="ＭＳ Ｐゴシック" charset="0"/>
                <a:cs typeface="Arial"/>
              </a:rPr>
              <a:t>”</a:t>
            </a:r>
            <a:r>
              <a:rPr lang="en-US" altLang="ja-JP">
                <a:latin typeface="Arial"/>
                <a:ea typeface="ＭＳ Ｐゴシック" charset="0"/>
                <a:cs typeface="Arial"/>
              </a:rPr>
              <a:t> </a:t>
            </a:r>
          </a:p>
          <a:p>
            <a:pPr>
              <a:spcBef>
                <a:spcPts val="900"/>
              </a:spcBef>
            </a:pPr>
            <a:r>
              <a:rPr lang="en-US" altLang="ja-JP">
                <a:latin typeface="Arial"/>
                <a:ea typeface="ＭＳ Ｐゴシック" charset="0"/>
                <a:cs typeface="Arial"/>
              </a:rPr>
              <a:t>• </a:t>
            </a:r>
            <a:r>
              <a:rPr lang="ja-JP" altLang="en-US">
                <a:latin typeface="Arial"/>
                <a:ea typeface="ＭＳ Ｐゴシック" charset="0"/>
                <a:cs typeface="Arial"/>
              </a:rPr>
              <a:t>“</a:t>
            </a:r>
            <a:r>
              <a:rPr lang="en-US" altLang="ja-JP">
                <a:latin typeface="Arial"/>
                <a:ea typeface="ＭＳ Ｐゴシック" charset="0"/>
                <a:cs typeface="Arial"/>
              </a:rPr>
              <a:t>That Nehemiah, a Jew, held such an important position in the palace speaks well of his character and ability (</a:t>
            </a:r>
            <a:r>
              <a:rPr lang="en-US" altLang="ja-JP">
                <a:solidFill>
                  <a:srgbClr val="000080"/>
                </a:solidFill>
                <a:latin typeface="Arial"/>
                <a:ea typeface="ＭＳ Ｐゴシック" charset="0"/>
                <a:cs typeface="Arial"/>
              </a:rPr>
              <a:t>Dan. 1:1–4</a:t>
            </a:r>
            <a:r>
              <a:rPr lang="en-US" altLang="ja-JP">
                <a:latin typeface="Arial"/>
                <a:ea typeface="ＭＳ Ｐゴシック" charset="0"/>
                <a:cs typeface="Arial"/>
              </a:rPr>
              <a:t>). For nearly a century, the Jewish remnant had been back in their own land, and Nehemiah could have joined them; but he chose to remain in the palace. It turned out that God had a work for him to do there that he could not have accomplished elsewhere. God put Nehemiah in Susa just as He had put Esther there a generation before, and just as He had put Joseph in Egypt and Daniel in Babylon. When God wants to accomplish a work, He always prepares His workers and puts them in the right places at the right time.</a:t>
            </a:r>
            <a:r>
              <a:rPr lang="ja-JP" altLang="en-US">
                <a:latin typeface="Arial"/>
                <a:ea typeface="ＭＳ Ｐゴシック" charset="0"/>
                <a:cs typeface="Arial"/>
              </a:rPr>
              <a:t>”</a:t>
            </a:r>
            <a:endParaRPr lang="en-US" altLang="ja-JP">
              <a:latin typeface="Arial"/>
              <a:ea typeface="ＭＳ Ｐゴシック" charset="0"/>
              <a:cs typeface="Arial"/>
            </a:endParaRPr>
          </a:p>
          <a:p>
            <a:pPr lvl="3">
              <a:spcBef>
                <a:spcPts val="1200"/>
              </a:spcBef>
              <a:spcAft>
                <a:spcPts val="300"/>
              </a:spcAft>
            </a:pPr>
            <a:r>
              <a:rPr lang="en-US">
                <a:latin typeface="Arial"/>
                <a:ea typeface="ＭＳ Ｐゴシック" charset="0"/>
                <a:cs typeface="Arial"/>
              </a:rPr>
              <a:t>Ibid.</a:t>
            </a:r>
          </a:p>
          <a:p>
            <a:pPr>
              <a:spcBef>
                <a:spcPts val="900"/>
              </a:spcBef>
            </a:pPr>
            <a:endParaRPr lang="en-US">
              <a:latin typeface="Arial"/>
              <a:ea typeface="ＭＳ Ｐゴシック" charset="0"/>
              <a:cs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5" name="Rectangle 2"/>
          <p:cNvSpPr>
            <a:spLocks noGrp="1" noRot="1" noChangeAspect="1" noChangeArrowheads="1" noTextEdit="1"/>
          </p:cNvSpPr>
          <p:nvPr>
            <p:ph type="sldImg"/>
          </p:nvPr>
        </p:nvSpPr>
        <p:spPr>
          <a:ln/>
        </p:spPr>
      </p:sp>
      <p:sp>
        <p:nvSpPr>
          <p:cNvPr id="7229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Arial"/>
              <a:ea typeface="ＭＳ Ｐゴシック" charset="0"/>
              <a:cs typeface="Arial"/>
            </a:endParaRPr>
          </a:p>
          <a:p>
            <a:r>
              <a:rPr lang="en-US">
                <a:latin typeface="Arial"/>
                <a:ea typeface="ＭＳ Ｐゴシック" charset="0"/>
                <a:cs typeface="Arial"/>
              </a:rPr>
              <a:t>Was Nehemiah</a:t>
            </a:r>
            <a:r>
              <a:rPr lang="en-US" baseline="0">
                <a:latin typeface="Arial"/>
                <a:ea typeface="ＭＳ Ｐゴシック" charset="0"/>
                <a:cs typeface="Arial"/>
              </a:rPr>
              <a:t> in secular work? After all, he worked for the king. Ravi Zacharias notes</a:t>
            </a:r>
            <a:r>
              <a:rPr lang="mr-IN" baseline="0">
                <a:latin typeface="Arial"/>
                <a:ea typeface="ＭＳ Ｐゴシック" charset="0"/>
                <a:cs typeface="Arial"/>
              </a:rPr>
              <a:t>…</a:t>
            </a:r>
            <a:endParaRPr lang="en-US" baseline="0">
              <a:latin typeface="Arial"/>
              <a:ea typeface="ＭＳ Ｐゴシック" charset="0"/>
              <a:cs typeface="Arial"/>
            </a:endParaRPr>
          </a:p>
          <a:p>
            <a:endParaRPr lang="en-US">
              <a:latin typeface="Arial"/>
              <a:ea typeface="ＭＳ Ｐゴシック" charset="0"/>
              <a:cs typeface="Arial"/>
            </a:endParaRPr>
          </a:p>
          <a:p>
            <a:r>
              <a:rPr lang="en-US">
                <a:latin typeface="Arial"/>
                <a:cs typeface="Arial"/>
                <a:hlinkClick r:id="rId3"/>
              </a:rPr>
              <a:t>The Grand Weaver: How God Shapes Us Through the Events of Our Lives</a:t>
            </a:r>
            <a:r>
              <a:rPr lang="en-US">
                <a:latin typeface="Arial"/>
                <a:cs typeface="Arial"/>
              </a:rPr>
              <a:t> </a:t>
            </a:r>
          </a:p>
          <a:p>
            <a:endParaRPr lang="en-US">
              <a:latin typeface="Arial"/>
              <a:ea typeface="ＭＳ Ｐゴシック" charset="0"/>
              <a:cs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1" name="Rectangle 1026"/>
          <p:cNvSpPr>
            <a:spLocks noGrp="1" noRot="1" noChangeAspect="1" noChangeArrowheads="1"/>
          </p:cNvSpPr>
          <p:nvPr>
            <p:ph type="sldImg"/>
          </p:nvPr>
        </p:nvSpPr>
        <p:spPr>
          <a:solidFill>
            <a:srgbClr val="FFFFFF"/>
          </a:solidFill>
          <a:ln/>
        </p:spPr>
      </p:sp>
      <p:sp>
        <p:nvSpPr>
          <p:cNvPr id="69120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49" name="Rectangle 1026"/>
          <p:cNvSpPr>
            <a:spLocks noGrp="1" noRot="1" noChangeAspect="1" noChangeArrowheads="1"/>
          </p:cNvSpPr>
          <p:nvPr>
            <p:ph type="sldImg"/>
          </p:nvPr>
        </p:nvSpPr>
        <p:spPr>
          <a:solidFill>
            <a:srgbClr val="FFFFFF"/>
          </a:solidFill>
          <a:ln/>
        </p:spPr>
      </p:sp>
      <p:sp>
        <p:nvSpPr>
          <p:cNvPr id="693250"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OS-16-Nehemiah-126, 162</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1" name="Rectangle 1026"/>
          <p:cNvSpPr>
            <a:spLocks noGrp="1" noRot="1" noChangeAspect="1" noChangeArrowheads="1"/>
          </p:cNvSpPr>
          <p:nvPr>
            <p:ph type="sldImg"/>
          </p:nvPr>
        </p:nvSpPr>
        <p:spPr>
          <a:solidFill>
            <a:srgbClr val="FFFFFF"/>
          </a:solidFill>
          <a:ln/>
        </p:spPr>
      </p:sp>
      <p:sp>
        <p:nvSpPr>
          <p:cNvPr id="701442" name="Rectangle 1027"/>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What knowledge, faith, and place of influence has He given </a:t>
            </a:r>
            <a:r>
              <a:rPr lang="en-US" i="1">
                <a:latin typeface="Times New Roman" charset="0"/>
                <a:ea typeface="ＭＳ Ｐゴシック" charset="0"/>
                <a:cs typeface="ＭＳ Ｐゴシック" charset="0"/>
              </a:rPr>
              <a:t>you</a:t>
            </a:r>
            <a:r>
              <a:rPr lang="en-US">
                <a:latin typeface="Times New Roman" charset="0"/>
                <a:ea typeface="ＭＳ Ｐゴシック" charset="0"/>
                <a:cs typeface="ＭＳ Ｐゴシック" charset="0"/>
              </a:rPr>
              <a:t>?  What does God want you to do with it?  What burden has the Lord placed on your heart?  Soul care?  How can we help you achieve this vision so you have all you need to do His will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5" name="Rectangle 2"/>
          <p:cNvSpPr>
            <a:spLocks noGrp="1" noRot="1" noChangeAspect="1" noChangeArrowheads="1"/>
          </p:cNvSpPr>
          <p:nvPr>
            <p:ph type="sldImg"/>
          </p:nvPr>
        </p:nvSpPr>
        <p:spPr>
          <a:solidFill>
            <a:srgbClr val="FFFFFF"/>
          </a:solidFill>
          <a:ln/>
        </p:spPr>
      </p:sp>
      <p:sp>
        <p:nvSpPr>
          <p:cNvPr id="74342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ea typeface="ＭＳ Ｐゴシック" charset="0"/>
              <a:cs typeface="Arial"/>
            </a:endParaRPr>
          </a:p>
          <a:p>
            <a:r>
              <a:rPr lang="en-US">
                <a:latin typeface="Arial"/>
                <a:ea typeface="ＭＳ Ｐゴシック" charset="0"/>
                <a:cs typeface="Arial"/>
              </a:rPr>
              <a:t>So Gof gave Nehemiah the heart to do his will, and the man</a:t>
            </a:r>
            <a:r>
              <a:rPr lang="en-US" baseline="0">
                <a:latin typeface="Arial"/>
                <a:ea typeface="ＭＳ Ｐゴシック" charset="0"/>
                <a:cs typeface="Arial"/>
              </a:rPr>
              <a:t> responded.</a:t>
            </a:r>
            <a:endParaRPr lang="en-US">
              <a:latin typeface="Arial"/>
              <a:ea typeface="ＭＳ Ｐゴシック" charset="0"/>
              <a:cs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What would be the</a:t>
            </a:r>
            <a:r>
              <a:rPr lang="en-US" baseline="0">
                <a:latin typeface="Arial"/>
                <a:cs typeface="Arial"/>
              </a:rPr>
              <a:t> right way to say thanks to the L</a:t>
            </a:r>
            <a:r>
              <a:rPr lang="en-US" sz="1100" baseline="0">
                <a:latin typeface="Arial"/>
                <a:cs typeface="Arial"/>
              </a:rPr>
              <a:t>ORD</a:t>
            </a:r>
            <a:r>
              <a:rPr lang="en-US" baseline="0">
                <a:latin typeface="Arial"/>
                <a:cs typeface="Arial"/>
              </a:rPr>
              <a:t> for all he has done for you?</a:t>
            </a:r>
            <a:endParaRPr lang="en-US">
              <a:latin typeface="Arial"/>
              <a:cs typeface="Arial"/>
            </a:endParaRPr>
          </a:p>
          <a:p>
            <a:endParaRPr lang="en-US">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3" name="Rectangle 2"/>
          <p:cNvSpPr>
            <a:spLocks noGrp="1" noRot="1" noChangeAspect="1" noChangeArrowheads="1" noTextEdit="1"/>
          </p:cNvSpPr>
          <p:nvPr>
            <p:ph type="sldImg"/>
          </p:nvPr>
        </p:nvSpPr>
        <p:spPr>
          <a:ln/>
        </p:spPr>
      </p:sp>
      <p:sp>
        <p:nvSpPr>
          <p:cNvPr id="74547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Arial"/>
              <a:ea typeface="ＭＳ Ｐゴシック" charset="0"/>
              <a:cs typeface="Arial"/>
            </a:endParaRPr>
          </a:p>
          <a:p>
            <a:r>
              <a:rPr lang="en-US">
                <a:latin typeface="Arial"/>
                <a:ea typeface="ＭＳ Ｐゴシック" charset="0"/>
                <a:cs typeface="Arial"/>
              </a:rPr>
              <a:t>Then God opened the doors that he needed.</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In Jerusalem, Nehemiah prepared to reconstruct the wall by inspecting the project, encouraging the people, and rebuffing his critics (2:9-20).</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41</a:t>
            </a:fld>
            <a:endParaRPr lang="en-US">
              <a:solidFill>
                <a:prstClr val="black"/>
              </a:solidFill>
              <a:latin typeface="Calibri"/>
            </a:endParaRPr>
          </a:p>
        </p:txBody>
      </p:sp>
    </p:spTree>
    <p:extLst>
      <p:ext uri="{BB962C8B-B14F-4D97-AF65-F5344CB8AC3E}">
        <p14:creationId xmlns:p14="http://schemas.microsoft.com/office/powerpoint/2010/main" val="1575416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1026"/>
          <p:cNvSpPr>
            <a:spLocks noGrp="1" noRot="1" noChangeAspect="1" noChangeArrowheads="1"/>
          </p:cNvSpPr>
          <p:nvPr>
            <p:ph type="sldImg"/>
          </p:nvPr>
        </p:nvSpPr>
        <p:spPr>
          <a:solidFill>
            <a:srgbClr val="FFFFFF"/>
          </a:solidFill>
          <a:ln/>
        </p:spPr>
      </p:sp>
      <p:sp>
        <p:nvSpPr>
          <p:cNvPr id="107522"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1026"/>
          <p:cNvSpPr>
            <a:spLocks noGrp="1" noRot="1" noChangeAspect="1" noChangeArrowheads="1"/>
          </p:cNvSpPr>
          <p:nvPr>
            <p:ph type="sldImg"/>
          </p:nvPr>
        </p:nvSpPr>
        <p:spPr>
          <a:solidFill>
            <a:srgbClr val="FFFFFF"/>
          </a:solidFill>
          <a:ln/>
        </p:spPr>
      </p:sp>
      <p:sp>
        <p:nvSpPr>
          <p:cNvPr id="172034"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1026"/>
          <p:cNvSpPr>
            <a:spLocks noGrp="1" noRot="1" noChangeAspect="1" noChangeArrowheads="1"/>
          </p:cNvSpPr>
          <p:nvPr>
            <p:ph type="sldImg"/>
          </p:nvPr>
        </p:nvSpPr>
        <p:spPr>
          <a:solidFill>
            <a:srgbClr val="FFFFFF"/>
          </a:solidFill>
          <a:ln/>
        </p:spPr>
      </p:sp>
      <p:sp>
        <p:nvSpPr>
          <p:cNvPr id="172034"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baseline="30000">
                <a:latin typeface="Times New Roman" charset="0"/>
                <a:ea typeface="ＭＳ Ｐゴシック" charset="0"/>
                <a:cs typeface="ＭＳ Ｐゴシック" charset="0"/>
              </a:rPr>
              <a:t>4</a:t>
            </a:r>
            <a:r>
              <a:rPr lang="en-US" baseline="30000">
                <a:latin typeface="Lucida Grande" charset="0"/>
                <a:ea typeface="ＭＳ Ｐゴシック" charset="0"/>
                <a:cs typeface="ＭＳ Ｐゴシック" charset="0"/>
              </a:rPr>
              <a:t>�</a:t>
            </a:r>
            <a:r>
              <a:rPr lang="en-US" baseline="30000">
                <a:latin typeface="Times New Roman" charset="0"/>
                <a:ea typeface="ＭＳ Ｐゴシック" charset="0"/>
                <a:cs typeface="ＭＳ Ｐゴシック" charset="0"/>
              </a:rPr>
              <a:t> </a:t>
            </a:r>
            <a:r>
              <a:rPr lang="en-US">
                <a:latin typeface="Times New Roman" charset="0"/>
                <a:ea typeface="ＭＳ Ｐゴシック" charset="0"/>
                <a:cs typeface="ＭＳ Ｐゴシック" charset="0"/>
              </a:rPr>
              <a:t>When I heard this, I sat down and wept. In fact, for days I mourned, fasted, and prayed to the God of heaven. </a:t>
            </a:r>
            <a:r>
              <a:rPr lang="en-US" baseline="30000">
                <a:latin typeface="Times New Roman" charset="0"/>
                <a:ea typeface="ＭＳ Ｐゴシック" charset="0"/>
                <a:cs typeface="ＭＳ Ｐゴシック" charset="0"/>
              </a:rPr>
              <a:t>5</a:t>
            </a:r>
            <a:r>
              <a:rPr lang="en-US" baseline="30000">
                <a:latin typeface="Lucida Grande" charset="0"/>
                <a:ea typeface="ＭＳ Ｐゴシック" charset="0"/>
                <a:cs typeface="ＭＳ Ｐゴシック" charset="0"/>
              </a:rPr>
              <a:t>�</a:t>
            </a:r>
            <a:r>
              <a:rPr lang="en-US" baseline="30000">
                <a:latin typeface="Times New Roman" charset="0"/>
                <a:ea typeface="ＭＳ Ｐゴシック" charset="0"/>
                <a:cs typeface="ＭＳ Ｐゴシック" charset="0"/>
              </a:rPr>
              <a:t> </a:t>
            </a:r>
            <a:r>
              <a:rPr lang="en-US">
                <a:latin typeface="Times New Roman" charset="0"/>
                <a:ea typeface="ＭＳ Ｐゴシック" charset="0"/>
                <a:cs typeface="ＭＳ Ｐゴシック" charset="0"/>
              </a:rPr>
              <a:t>Then I said,</a:t>
            </a:r>
          </a:p>
          <a:p>
            <a:pPr lvl="2">
              <a:spcBef>
                <a:spcPts val="900"/>
              </a:spcBef>
            </a:pPr>
            <a:r>
              <a:rPr lang="ja-JP" altLang="en-US">
                <a:latin typeface="Times New Roman" charset="0"/>
                <a:ea typeface="ＭＳ Ｐゴシック" charset="0"/>
              </a:rPr>
              <a:t>“</a:t>
            </a:r>
            <a:r>
              <a:rPr lang="en-US" altLang="ja-JP">
                <a:latin typeface="Times New Roman" charset="0"/>
                <a:ea typeface="ＭＳ Ｐゴシック" charset="0"/>
              </a:rPr>
              <a:t>O Lord, God of heaven, the great and awesome God who keeps his covenant of unfailing love with those who love him and obey his commands, </a:t>
            </a:r>
            <a:r>
              <a:rPr lang="en-US" altLang="ja-JP" baseline="30000">
                <a:latin typeface="Times New Roman" charset="0"/>
                <a:ea typeface="ＭＳ Ｐゴシック" charset="0"/>
              </a:rPr>
              <a:t>6</a:t>
            </a:r>
            <a:r>
              <a:rPr lang="en-US" altLang="ja-JP" baseline="30000">
                <a:latin typeface="Lucida Grande" charset="0"/>
                <a:ea typeface="ＭＳ Ｐゴシック" charset="0"/>
              </a:rPr>
              <a:t>�</a:t>
            </a:r>
            <a:r>
              <a:rPr lang="en-US" altLang="ja-JP" baseline="30000">
                <a:latin typeface="Times New Roman" charset="0"/>
                <a:ea typeface="ＭＳ Ｐゴシック" charset="0"/>
              </a:rPr>
              <a:t> </a:t>
            </a:r>
            <a:r>
              <a:rPr lang="en-US" altLang="ja-JP">
                <a:latin typeface="Times New Roman" charset="0"/>
                <a:ea typeface="ＭＳ Ｐゴシック" charset="0"/>
              </a:rPr>
              <a:t>listen to my prayer! Look down and see me praying night and day for your people Israel. I confess that we have sinned against you. Yes, even my own family and I have sinned! </a:t>
            </a:r>
            <a:r>
              <a:rPr lang="en-US" altLang="ja-JP" baseline="30000">
                <a:latin typeface="Times New Roman" charset="0"/>
                <a:ea typeface="ＭＳ Ｐゴシック" charset="0"/>
              </a:rPr>
              <a:t>7</a:t>
            </a:r>
            <a:r>
              <a:rPr lang="en-US" altLang="ja-JP" baseline="30000">
                <a:latin typeface="Lucida Grande" charset="0"/>
                <a:ea typeface="ＭＳ Ｐゴシック" charset="0"/>
              </a:rPr>
              <a:t>�</a:t>
            </a:r>
            <a:r>
              <a:rPr lang="en-US" altLang="ja-JP" baseline="30000">
                <a:latin typeface="Times New Roman" charset="0"/>
                <a:ea typeface="ＭＳ Ｐゴシック" charset="0"/>
              </a:rPr>
              <a:t> </a:t>
            </a:r>
            <a:r>
              <a:rPr lang="en-US" altLang="ja-JP">
                <a:latin typeface="Times New Roman" charset="0"/>
                <a:ea typeface="ＭＳ Ｐゴシック" charset="0"/>
              </a:rPr>
              <a:t>We have sinned terribly by not obeying the commands, decrees, and regulations that you gave us through your servant Moses.</a:t>
            </a:r>
          </a:p>
          <a:p>
            <a:pPr lvl="2"/>
            <a:r>
              <a:rPr lang="en-US" baseline="30000">
                <a:latin typeface="Times New Roman" charset="0"/>
                <a:ea typeface="ＭＳ Ｐゴシック" charset="0"/>
              </a:rPr>
              <a:t>8</a:t>
            </a:r>
            <a:r>
              <a:rPr lang="en-US" baseline="30000">
                <a:latin typeface="Lucida Grande" charset="0"/>
                <a:ea typeface="ＭＳ Ｐゴシック" charset="0"/>
              </a:rPr>
              <a:t>�</a:t>
            </a:r>
            <a:r>
              <a:rPr lang="en-US" baseline="30000">
                <a:latin typeface="Times New Roman" charset="0"/>
                <a:ea typeface="ＭＳ Ｐゴシック" charset="0"/>
              </a:rPr>
              <a:t> </a:t>
            </a:r>
            <a:r>
              <a:rPr lang="ja-JP" altLang="en-US">
                <a:latin typeface="Times New Roman" charset="0"/>
                <a:ea typeface="ＭＳ Ｐゴシック" charset="0"/>
              </a:rPr>
              <a:t>“</a:t>
            </a:r>
            <a:r>
              <a:rPr lang="en-US" altLang="ja-JP">
                <a:latin typeface="Times New Roman" charset="0"/>
                <a:ea typeface="ＭＳ Ｐゴシック" charset="0"/>
              </a:rPr>
              <a:t>Please remember what you told your servant Moses: </a:t>
            </a:r>
            <a:r>
              <a:rPr lang="mr-IN" altLang="ja-JP">
                <a:latin typeface="Times New Roman" charset="0"/>
                <a:ea typeface="ＭＳ Ｐゴシック" charset="0"/>
              </a:rPr>
              <a:t>'</a:t>
            </a:r>
            <a:r>
              <a:rPr lang="en-US" altLang="ja-JP">
                <a:latin typeface="Times New Roman" charset="0"/>
                <a:ea typeface="ＭＳ Ｐゴシック" charset="0"/>
              </a:rPr>
              <a:t>If you are unfaithful to me, I will scatter you among the nations. </a:t>
            </a:r>
            <a:r>
              <a:rPr lang="en-US" altLang="ja-JP" baseline="30000">
                <a:latin typeface="Times New Roman" charset="0"/>
                <a:ea typeface="ＭＳ Ｐゴシック" charset="0"/>
              </a:rPr>
              <a:t>9</a:t>
            </a:r>
            <a:r>
              <a:rPr lang="en-US" altLang="ja-JP" baseline="30000">
                <a:latin typeface="Lucida Grande" charset="0"/>
                <a:ea typeface="ＭＳ Ｐゴシック" charset="0"/>
              </a:rPr>
              <a:t>�</a:t>
            </a:r>
            <a:r>
              <a:rPr lang="en-US" altLang="ja-JP" baseline="30000">
                <a:latin typeface="Times New Roman" charset="0"/>
                <a:ea typeface="ＭＳ Ｐゴシック" charset="0"/>
              </a:rPr>
              <a:t> </a:t>
            </a:r>
            <a:r>
              <a:rPr lang="en-US" altLang="ja-JP">
                <a:latin typeface="Times New Roman" charset="0"/>
                <a:ea typeface="ＭＳ Ｐゴシック" charset="0"/>
              </a:rPr>
              <a:t>But if you return to me and obey my commands and live by them, then even if you are exiled to the ends of the earth, I will bring you back to the place I have chosen for my name to be honored.</a:t>
            </a:r>
            <a:r>
              <a:rPr lang="mr-IN" altLang="ja-JP">
                <a:latin typeface="Times New Roman" charset="0"/>
                <a:ea typeface="ＭＳ Ｐゴシック" charset="0"/>
              </a:rPr>
              <a:t>'</a:t>
            </a:r>
            <a:endParaRPr lang="en-US" altLang="ja-JP">
              <a:latin typeface="Times New Roman" charset="0"/>
              <a:ea typeface="ＭＳ Ｐゴシック" charset="0"/>
            </a:endParaRPr>
          </a:p>
          <a:p>
            <a:r>
              <a:rPr lang="en-US" baseline="30000">
                <a:latin typeface="Times New Roman" charset="0"/>
                <a:ea typeface="ＭＳ Ｐゴシック" charset="0"/>
                <a:cs typeface="ＭＳ Ｐゴシック" charset="0"/>
              </a:rPr>
              <a:t>10</a:t>
            </a:r>
            <a:r>
              <a:rPr lang="en-US" baseline="30000">
                <a:latin typeface="Lucida Grande" charset="0"/>
                <a:ea typeface="ＭＳ Ｐゴシック" charset="0"/>
                <a:cs typeface="ＭＳ Ｐゴシック" charset="0"/>
              </a:rPr>
              <a:t>�</a:t>
            </a:r>
            <a:r>
              <a:rPr lang="en-US" baseline="30000">
                <a:latin typeface="Times New Roman" charset="0"/>
                <a:ea typeface="ＭＳ Ｐゴシック" charset="0"/>
                <a:cs typeface="ＭＳ Ｐゴシック" charset="0"/>
              </a:rPr>
              <a:t> </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The people you rescued by your great power and strong hand are your servants. </a:t>
            </a:r>
            <a:r>
              <a:rPr lang="en-US" altLang="ja-JP" baseline="30000">
                <a:latin typeface="Times New Roman" charset="0"/>
                <a:ea typeface="ＭＳ Ｐゴシック" charset="0"/>
                <a:cs typeface="ＭＳ Ｐゴシック" charset="0"/>
              </a:rPr>
              <a:t>11</a:t>
            </a:r>
            <a:r>
              <a:rPr lang="en-US" altLang="ja-JP" baseline="30000">
                <a:latin typeface="Lucida Grande" charset="0"/>
                <a:ea typeface="ＭＳ Ｐゴシック" charset="0"/>
                <a:cs typeface="ＭＳ Ｐゴシック" charset="0"/>
              </a:rPr>
              <a:t>�</a:t>
            </a:r>
            <a:r>
              <a:rPr lang="en-US" altLang="ja-JP" baseline="30000">
                <a:latin typeface="Times New Roman" charset="0"/>
                <a:ea typeface="ＭＳ Ｐゴシック" charset="0"/>
                <a:cs typeface="ＭＳ Ｐゴシック" charset="0"/>
              </a:rPr>
              <a:t> </a:t>
            </a:r>
            <a:r>
              <a:rPr lang="en-US" altLang="ja-JP">
                <a:latin typeface="Times New Roman" charset="0"/>
                <a:ea typeface="ＭＳ Ｐゴシック" charset="0"/>
                <a:cs typeface="ＭＳ Ｐゴシック" charset="0"/>
              </a:rPr>
              <a:t>O Lord, please hear my prayer! Listen to the prayers of those of us who delight in honoring you. Please grant me success today by making the king favorable to me.</a:t>
            </a:r>
            <a:r>
              <a:rPr lang="en-US" altLang="ja-JP" baseline="30000">
                <a:solidFill>
                  <a:srgbClr val="008000"/>
                </a:solidFill>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Put it into his heart to be kind to me.</a:t>
            </a:r>
            <a:r>
              <a:rPr lang="ja-JP" altLang="en-US">
                <a:latin typeface="Times New Roman" charset="0"/>
                <a:ea typeface="ＭＳ Ｐゴシック" charset="0"/>
                <a:cs typeface="ＭＳ Ｐゴシック" charset="0"/>
              </a:rPr>
              <a:t>”</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1026"/>
          <p:cNvSpPr>
            <a:spLocks noGrp="1" noRot="1" noChangeAspect="1" noChangeArrowheads="1"/>
          </p:cNvSpPr>
          <p:nvPr>
            <p:ph type="sldImg"/>
          </p:nvPr>
        </p:nvSpPr>
        <p:spPr>
          <a:solidFill>
            <a:srgbClr val="FFFFFF"/>
          </a:solidFill>
          <a:ln/>
        </p:spPr>
      </p:sp>
      <p:sp>
        <p:nvSpPr>
          <p:cNvPr id="196610"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a:spcBef>
                <a:spcPts val="900"/>
              </a:spcBef>
            </a:pPr>
            <a:endParaRPr lang="en-US">
              <a:latin typeface="Arial"/>
              <a:ea typeface="ＭＳ Ｐゴシック" charset="0"/>
              <a:cs typeface="Arial"/>
            </a:endParaRPr>
          </a:p>
          <a:p>
            <a:pPr>
              <a:spcBef>
                <a:spcPts val="900"/>
              </a:spcBef>
            </a:pPr>
            <a:r>
              <a:rPr lang="en-US">
                <a:latin typeface="Arial"/>
                <a:ea typeface="ＭＳ Ｐゴシック" charset="0"/>
                <a:cs typeface="Arial"/>
              </a:rPr>
              <a:t>Nehemiah</a:t>
            </a:r>
            <a:r>
              <a:rPr lang="en-US" baseline="0">
                <a:latin typeface="Arial"/>
                <a:ea typeface="ＭＳ Ｐゴシック" charset="0"/>
                <a:cs typeface="Arial"/>
              </a:rPr>
              <a:t> was a man of the marble-floored palace—but he willingly became a man of the dirt.</a:t>
            </a:r>
            <a:endParaRPr lang="en-US">
              <a:latin typeface="Arial"/>
              <a:ea typeface="ＭＳ Ｐゴシック" charset="0"/>
              <a:cs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noRot="1" noChangeAspect="1" noChangeArrowheads="1"/>
          </p:cNvSpPr>
          <p:nvPr>
            <p:ph type="sldImg"/>
          </p:nvPr>
        </p:nvSpPr>
        <p:spPr>
          <a:solidFill>
            <a:srgbClr val="FFFFFF"/>
          </a:solidFill>
          <a:ln/>
        </p:spPr>
      </p:sp>
      <p:sp>
        <p:nvSpPr>
          <p:cNvPr id="157698"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1026"/>
          <p:cNvSpPr>
            <a:spLocks noGrp="1" noRot="1" noChangeAspect="1" noChangeArrowheads="1"/>
          </p:cNvSpPr>
          <p:nvPr>
            <p:ph type="sldImg"/>
          </p:nvPr>
        </p:nvSpPr>
        <p:spPr>
          <a:solidFill>
            <a:srgbClr val="FFFFFF"/>
          </a:solidFill>
          <a:ln/>
        </p:spPr>
      </p:sp>
      <p:sp>
        <p:nvSpPr>
          <p:cNvPr id="14336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r"/>
            <a:fld id="{52BDC7FE-4D7B-884B-A6FA-C0670E5DE956}" type="slidenum">
              <a:rPr lang="en-US" sz="1200" baseline="0">
                <a:solidFill>
                  <a:srgbClr val="000000"/>
                </a:solidFill>
                <a:latin typeface="Arial" charset="0"/>
              </a:rPr>
              <a:pPr algn="r"/>
              <a:t>50</a:t>
            </a:fld>
            <a:endParaRPr lang="en-US" sz="1200" baseline="0">
              <a:solidFill>
                <a:srgbClr val="000000"/>
              </a:solidFill>
              <a:latin typeface="Arial" charset="0"/>
            </a:endParaRPr>
          </a:p>
        </p:txBody>
      </p:sp>
      <p:sp>
        <p:nvSpPr>
          <p:cNvPr id="747522" name="Rectangle 2"/>
          <p:cNvSpPr>
            <a:spLocks noGrp="1" noRot="1" noChangeAspect="1" noChangeArrowheads="1"/>
          </p:cNvSpPr>
          <p:nvPr>
            <p:ph type="sldImg"/>
          </p:nvPr>
        </p:nvSpPr>
        <p:spPr>
          <a:solidFill>
            <a:srgbClr val="FFFFFF"/>
          </a:solidFill>
          <a:ln/>
        </p:spPr>
      </p:sp>
      <p:sp>
        <p:nvSpPr>
          <p:cNvPr id="747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GB" sz="2400">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Nehemiah wisely delegated the rebuilding project to workers who constructed the wall near their homes as incentive to do quality work (Neh 3).</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53</a:t>
            </a:fld>
            <a:endParaRPr lang="en-US">
              <a:solidFill>
                <a:prstClr val="black"/>
              </a:solidFill>
              <a:latin typeface="Calibri"/>
            </a:endParaRPr>
          </a:p>
        </p:txBody>
      </p:sp>
    </p:spTree>
    <p:extLst>
      <p:ext uri="{BB962C8B-B14F-4D97-AF65-F5344CB8AC3E}">
        <p14:creationId xmlns:p14="http://schemas.microsoft.com/office/powerpoint/2010/main" val="2406249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7" name="Rectangle 1026"/>
          <p:cNvSpPr>
            <a:spLocks noGrp="1" noRot="1" noChangeAspect="1" noChangeArrowheads="1"/>
          </p:cNvSpPr>
          <p:nvPr>
            <p:ph type="sldImg"/>
          </p:nvPr>
        </p:nvSpPr>
        <p:spPr>
          <a:solidFill>
            <a:srgbClr val="FFFFFF"/>
          </a:solidFill>
          <a:ln/>
        </p:spPr>
      </p:sp>
      <p:sp>
        <p:nvSpPr>
          <p:cNvPr id="587778"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r"/>
            <a:fld id="{2F3C3BBD-F0FE-8C46-8127-512E47FAFE70}" type="slidenum">
              <a:rPr lang="en-US" sz="1200" baseline="0">
                <a:solidFill>
                  <a:srgbClr val="000000"/>
                </a:solidFill>
                <a:latin typeface="Arial" charset="0"/>
              </a:rPr>
              <a:pPr algn="r"/>
              <a:t>54</a:t>
            </a:fld>
            <a:endParaRPr lang="en-US" sz="1200" baseline="0">
              <a:solidFill>
                <a:srgbClr val="000000"/>
              </a:solidFill>
              <a:latin typeface="Arial"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p:spPr>
        <p:txBody>
          <a:bodyPr/>
          <a:lstStyle/>
          <a:p>
            <a:r>
              <a:rPr lang="en-US" sz="2400" dirty="0">
                <a:latin typeface="Arial" charset="0"/>
                <a:ea typeface="ＭＳ Ｐゴシック" charset="0"/>
                <a:cs typeface="ＭＳ Ｐゴシック" charset="0"/>
              </a:rPr>
              <a:t>OS-19-Nehemiah-175, 245</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Rectangle 2"/>
          <p:cNvSpPr>
            <a:spLocks noGrp="1" noRot="1" noChangeAspect="1" noChangeArrowheads="1" noTextEdit="1"/>
          </p:cNvSpPr>
          <p:nvPr>
            <p:ph type="sldImg"/>
          </p:nvPr>
        </p:nvSpPr>
        <p:spPr>
          <a:ln/>
        </p:spPr>
      </p:sp>
      <p:sp>
        <p:nvSpPr>
          <p:cNvPr id="78950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3" name="Rectangle 2"/>
          <p:cNvSpPr>
            <a:spLocks noGrp="1" noRot="1" noChangeAspect="1" noChangeArrowheads="1"/>
          </p:cNvSpPr>
          <p:nvPr>
            <p:ph type="sldImg"/>
          </p:nvPr>
        </p:nvSpPr>
        <p:spPr>
          <a:solidFill>
            <a:srgbClr val="FFFFFF"/>
          </a:solidFill>
          <a:ln/>
        </p:spPr>
      </p:sp>
      <p:sp>
        <p:nvSpPr>
          <p:cNvPr id="79155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r"/>
            <a:fld id="{7C57F19E-A370-034A-89B4-C14F0F435660}" type="slidenum">
              <a:rPr lang="en-US" sz="1200" baseline="0">
                <a:solidFill>
                  <a:srgbClr val="000000"/>
                </a:solidFill>
                <a:latin typeface="Arial" charset="0"/>
              </a:rPr>
              <a:pPr algn="r"/>
              <a:t>57</a:t>
            </a:fld>
            <a:endParaRPr lang="en-US" sz="1200" baseline="0">
              <a:solidFill>
                <a:srgbClr val="000000"/>
              </a:solidFill>
              <a:latin typeface="Arial" charset="0"/>
            </a:endParaRPr>
          </a:p>
        </p:txBody>
      </p:sp>
      <p:sp>
        <p:nvSpPr>
          <p:cNvPr id="793602" name="Rectangle 2"/>
          <p:cNvSpPr>
            <a:spLocks noGrp="1" noRot="1" noChangeAspect="1" noChangeArrowheads="1"/>
          </p:cNvSpPr>
          <p:nvPr>
            <p:ph type="sldImg"/>
          </p:nvPr>
        </p:nvSpPr>
        <p:spPr>
          <a:solidFill>
            <a:srgbClr val="FFFFFF"/>
          </a:solidFill>
          <a:ln/>
        </p:spPr>
      </p:sp>
      <p:sp>
        <p:nvSpPr>
          <p:cNvPr id="793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GB">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49"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r" eaLnBrk="1" hangingPunct="1"/>
            <a:fld id="{4D0412F2-1EA2-D445-9C4F-177622A7E4A8}" type="slidenum">
              <a:rPr lang="en-US" sz="1200" baseline="0">
                <a:solidFill>
                  <a:srgbClr val="000000"/>
                </a:solidFill>
              </a:rPr>
              <a:pPr algn="r" eaLnBrk="1" hangingPunct="1"/>
              <a:t>58</a:t>
            </a:fld>
            <a:endParaRPr lang="en-US" sz="1200" baseline="0">
              <a:solidFill>
                <a:srgbClr val="000000"/>
              </a:solidFill>
            </a:endParaRPr>
          </a:p>
        </p:txBody>
      </p:sp>
      <p:sp>
        <p:nvSpPr>
          <p:cNvPr id="795650" name="Rectangle 1026"/>
          <p:cNvSpPr>
            <a:spLocks noGrp="1" noRot="1" noChangeAspect="1" noChangeArrowheads="1"/>
          </p:cNvSpPr>
          <p:nvPr>
            <p:ph type="sldImg"/>
          </p:nvPr>
        </p:nvSpPr>
        <p:spPr>
          <a:solidFill>
            <a:srgbClr val="FFFFFF"/>
          </a:solidFill>
          <a:ln/>
        </p:spPr>
      </p:sp>
      <p:sp>
        <p:nvSpPr>
          <p:cNvPr id="795651"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3"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r" eaLnBrk="1" hangingPunct="1"/>
            <a:fld id="{A1EAC4B6-2AF8-7149-A353-55D090C47E76}" type="slidenum">
              <a:rPr lang="en-US" sz="1200" baseline="0">
                <a:solidFill>
                  <a:srgbClr val="000000"/>
                </a:solidFill>
              </a:rPr>
              <a:pPr algn="r" eaLnBrk="1" hangingPunct="1"/>
              <a:t>59</a:t>
            </a:fld>
            <a:endParaRPr lang="en-US" sz="1200" baseline="0">
              <a:solidFill>
                <a:srgbClr val="000000"/>
              </a:solidFill>
            </a:endParaRPr>
          </a:p>
        </p:txBody>
      </p:sp>
      <p:sp>
        <p:nvSpPr>
          <p:cNvPr id="801794" name="Rectangle 1026"/>
          <p:cNvSpPr>
            <a:spLocks noGrp="1" noRot="1" noChangeAspect="1" noChangeArrowheads="1"/>
          </p:cNvSpPr>
          <p:nvPr>
            <p:ph type="sldImg"/>
          </p:nvPr>
        </p:nvSpPr>
        <p:spPr>
          <a:solidFill>
            <a:srgbClr val="FFFFFF"/>
          </a:solidFill>
          <a:ln/>
        </p:spPr>
      </p:sp>
      <p:sp>
        <p:nvSpPr>
          <p:cNvPr id="801795"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Rectangle 2"/>
          <p:cNvSpPr>
            <a:spLocks noGrp="1" noRot="1" noChangeAspect="1" noChangeArrowheads="1"/>
          </p:cNvSpPr>
          <p:nvPr>
            <p:ph type="sldImg"/>
          </p:nvPr>
        </p:nvSpPr>
        <p:spPr>
          <a:solidFill>
            <a:srgbClr val="FFFFFF"/>
          </a:solidFill>
          <a:ln/>
        </p:spPr>
      </p:sp>
      <p:sp>
        <p:nvSpPr>
          <p:cNvPr id="80384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29" name="Rectangle 2"/>
          <p:cNvSpPr>
            <a:spLocks noGrp="1" noRot="1" noChangeAspect="1" noChangeArrowheads="1" noTextEdit="1"/>
          </p:cNvSpPr>
          <p:nvPr>
            <p:ph type="sldImg"/>
          </p:nvPr>
        </p:nvSpPr>
        <p:spPr>
          <a:ln/>
        </p:spPr>
      </p:sp>
      <p:sp>
        <p:nvSpPr>
          <p:cNvPr id="8161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513" name="Rectangle 2"/>
          <p:cNvSpPr>
            <a:spLocks noGrp="1" noRot="1" noChangeAspect="1" noChangeArrowheads="1" noTextEdit="1"/>
          </p:cNvSpPr>
          <p:nvPr>
            <p:ph type="sldImg"/>
          </p:nvPr>
        </p:nvSpPr>
        <p:spPr>
          <a:ln/>
        </p:spPr>
      </p:sp>
      <p:sp>
        <p:nvSpPr>
          <p:cNvPr id="83251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7" name="Rectangle 2"/>
          <p:cNvSpPr>
            <a:spLocks noGrp="1" noRot="1" noChangeAspect="1" noChangeArrowheads="1"/>
          </p:cNvSpPr>
          <p:nvPr>
            <p:ph type="sldImg"/>
          </p:nvPr>
        </p:nvSpPr>
        <p:spPr>
          <a:solidFill>
            <a:srgbClr val="FFFFFF"/>
          </a:solidFill>
          <a:ln/>
        </p:spPr>
      </p:sp>
      <p:sp>
        <p:nvSpPr>
          <p:cNvPr id="83865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1026"/>
          <p:cNvSpPr>
            <a:spLocks noGrp="1" noRot="1" noChangeAspect="1" noChangeArrowheads="1"/>
          </p:cNvSpPr>
          <p:nvPr>
            <p:ph type="sldImg"/>
          </p:nvPr>
        </p:nvSpPr>
        <p:spPr>
          <a:xfrm>
            <a:off x="1150938" y="692150"/>
            <a:ext cx="4556125" cy="3416300"/>
          </a:xfrm>
          <a:solidFill>
            <a:srgbClr val="FFFFFF"/>
          </a:solidFill>
          <a:ln/>
        </p:spPr>
      </p:sp>
      <p:sp>
        <p:nvSpPr>
          <p:cNvPr id="123906" name="Rectangle 1027"/>
          <p:cNvSpPr>
            <a:spLocks noGrp="1" noChangeArrowheads="1"/>
          </p:cNvSpPr>
          <p:nvPr>
            <p:ph type="body" idx="1"/>
          </p:nvPr>
        </p:nvSpPr>
        <p:spPr>
          <a:solidFill>
            <a:srgbClr val="FFFFFF"/>
          </a:solidFill>
          <a:ln>
            <a:solidFill>
              <a:srgbClr val="000000"/>
            </a:solidFill>
          </a:ln>
        </p:spPr>
        <p:txBody>
          <a:bodyPr/>
          <a:lstStyle/>
          <a:p>
            <a:endParaRPr lang="en-US" b="0">
              <a:latin typeface="Arial"/>
              <a:ea typeface="ＭＳ Ｐゴシック" charset="0"/>
              <a:cs typeface="Arial"/>
            </a:endParaRPr>
          </a:p>
          <a:p>
            <a:r>
              <a:rPr lang="en-US" b="0">
                <a:latin typeface="Arial"/>
                <a:ea typeface="ＭＳ Ｐゴシック" charset="0"/>
                <a:cs typeface="Arial"/>
              </a:rPr>
              <a:t>Summing up this time of ROYALTY…</a:t>
            </a:r>
          </a:p>
          <a:p>
            <a:r>
              <a:rPr lang="en-US" b="0">
                <a:latin typeface="Arial"/>
                <a:ea typeface="ＭＳ Ｐゴシック" charset="0"/>
                <a:cs typeface="Arial"/>
              </a:rPr>
              <a:t>Remember again that crucial difference when the NORTHERN and the SOUTHERN Kingdoms fell. Recall that </a:t>
            </a:r>
          </a:p>
          <a:p>
            <a:r>
              <a:rPr lang="en-US" b="0">
                <a:latin typeface="Arial"/>
                <a:ea typeface="ＭＳ Ｐゴシック" charset="0"/>
                <a:cs typeface="Arial"/>
              </a:rPr>
              <a:t>////	the NORTHERN Kingdom, Israel, is attacked by Assyria, </a:t>
            </a:r>
          </a:p>
          <a:p>
            <a:r>
              <a:rPr lang="en-US" b="0">
                <a:latin typeface="Arial"/>
                <a:ea typeface="ＭＳ Ｐゴシック" charset="0"/>
                <a:cs typeface="Arial"/>
              </a:rPr>
              <a:t>////	taken away into captivity and , through time,</a:t>
            </a:r>
          </a:p>
          <a:p>
            <a:r>
              <a:rPr lang="en-US" b="0">
                <a:latin typeface="Arial"/>
                <a:ea typeface="ＭＳ Ｐゴシック" charset="0"/>
                <a:cs typeface="Arial"/>
              </a:rPr>
              <a:t>////	absorbed into other societies. </a:t>
            </a:r>
          </a:p>
          <a:p>
            <a:r>
              <a:rPr lang="en-US" b="0">
                <a:latin typeface="Arial"/>
                <a:ea typeface="ＭＳ Ｐゴシック" charset="0"/>
                <a:cs typeface="Arial"/>
              </a:rPr>
              <a:t>But JUDAH, the SOUTHERN KINGDOM and its people…</a:t>
            </a:r>
          </a:p>
          <a:p>
            <a:r>
              <a:rPr lang="en-US" b="0">
                <a:latin typeface="Arial"/>
                <a:ea typeface="ＭＳ Ｐゴシック" charset="0"/>
                <a:cs typeface="Arial"/>
              </a:rPr>
              <a:t>////	conquered by Babylon under Nebuchadnezzar…</a:t>
            </a:r>
          </a:p>
          <a:p>
            <a:r>
              <a:rPr lang="en-US" b="0">
                <a:latin typeface="Arial"/>
                <a:ea typeface="ＭＳ Ｐゴシック" charset="0"/>
                <a:cs typeface="Arial"/>
              </a:rPr>
              <a:t>////	is taken over to Babylon for a TEMPORARY captivity.  But Judah is destined to continue to play center stage in the long future history of THE LAND. </a:t>
            </a:r>
          </a:p>
          <a:p>
            <a:r>
              <a:rPr lang="en-US" b="0">
                <a:latin typeface="Arial"/>
                <a:ea typeface="ＭＳ Ｐゴシック" charset="0"/>
                <a:cs typeface="Arial"/>
              </a:rPr>
              <a:t>////	JUDAH IS PRESERVED and eventually returned to The Land.</a:t>
            </a:r>
          </a:p>
          <a:p>
            <a:r>
              <a:rPr lang="en-US" b="0">
                <a:latin typeface="Arial"/>
                <a:ea typeface="ＭＳ Ｐゴシック" charset="0"/>
                <a:cs typeface="Arial"/>
              </a:rPr>
              <a:t>////`	Why? </a:t>
            </a:r>
          </a:p>
          <a:p>
            <a:r>
              <a:rPr lang="en-US" b="0">
                <a:latin typeface="Arial"/>
                <a:ea typeface="ＭＳ Ｐゴシック" charset="0"/>
                <a:cs typeface="Arial"/>
              </a:rPr>
              <a:t>////	Because the expected Messiah...long prophesied...was destined by the Old Testament prophets to appear through the tribal line of JUDAH.</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5" name="Rectangle 2"/>
          <p:cNvSpPr>
            <a:spLocks noGrp="1" noRot="1" noChangeAspect="1" noChangeArrowheads="1"/>
          </p:cNvSpPr>
          <p:nvPr>
            <p:ph type="sldImg"/>
          </p:nvPr>
        </p:nvSpPr>
        <p:spPr>
          <a:solidFill>
            <a:srgbClr val="FFFFFF"/>
          </a:solidFill>
          <a:ln/>
        </p:spPr>
      </p:sp>
      <p:sp>
        <p:nvSpPr>
          <p:cNvPr id="84070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1" name="Rectangle 2"/>
          <p:cNvSpPr>
            <a:spLocks noGrp="1" noRot="1" noChangeAspect="1" noChangeArrowheads="1"/>
          </p:cNvSpPr>
          <p:nvPr>
            <p:ph type="sldImg"/>
          </p:nvPr>
        </p:nvSpPr>
        <p:spPr>
          <a:solidFill>
            <a:srgbClr val="FFFFFF"/>
          </a:solidFill>
          <a:ln/>
        </p:spPr>
      </p:sp>
      <p:sp>
        <p:nvSpPr>
          <p:cNvPr id="84480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849" name="Rectangle 2"/>
          <p:cNvSpPr>
            <a:spLocks noGrp="1" noRot="1" noChangeAspect="1" noChangeArrowheads="1"/>
          </p:cNvSpPr>
          <p:nvPr>
            <p:ph type="sldImg"/>
          </p:nvPr>
        </p:nvSpPr>
        <p:spPr>
          <a:solidFill>
            <a:srgbClr val="FFFFFF"/>
          </a:solidFill>
          <a:ln/>
        </p:spPr>
      </p:sp>
      <p:sp>
        <p:nvSpPr>
          <p:cNvPr id="84685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2"/>
          <p:cNvSpPr>
            <a:spLocks noGrp="1" noRot="1" noChangeAspect="1" noChangeArrowheads="1" noTextEdit="1"/>
          </p:cNvSpPr>
          <p:nvPr>
            <p:ph type="sldImg"/>
          </p:nvPr>
        </p:nvSpPr>
        <p:spPr>
          <a:ln/>
        </p:spPr>
      </p:sp>
      <p:sp>
        <p:nvSpPr>
          <p:cNvPr id="31437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a:ea typeface="ＭＳ Ｐゴシック" charset="0"/>
              <a:cs typeface="Arial"/>
            </a:endParaRPr>
          </a:p>
          <a:p>
            <a:r>
              <a:rPr lang="en-US" sz="1200" kern="1200">
                <a:solidFill>
                  <a:schemeClr val="tx1"/>
                </a:solidFill>
                <a:effectLst/>
                <a:latin typeface="Arial"/>
                <a:ea typeface="ＭＳ Ｐゴシック" pitchFamily="-108" charset="-128"/>
                <a:cs typeface="Arial"/>
              </a:rPr>
              <a:t>A young boy wanted to show his strength in front of the class by breaking a bunch of 20 small, thin sticks tied together. He tried hard to break these sticks tied together, but even after several attempts he failed. He gave up. Then the teacher called him and told him to untie the bunch of sticks and break them one by one. The boy found it very easy to break them. It wasn</a:t>
            </a:r>
            <a:r>
              <a:rPr lang="mr-IN" sz="1200" kern="1200">
                <a:solidFill>
                  <a:schemeClr val="tx1"/>
                </a:solidFill>
                <a:effectLst/>
                <a:latin typeface="Arial"/>
                <a:ea typeface="ＭＳ Ｐゴシック" pitchFamily="-108" charset="-128"/>
                <a:cs typeface="Arial"/>
              </a:rPr>
              <a:t>'</a:t>
            </a:r>
            <a:r>
              <a:rPr lang="en-US" sz="1200" kern="1200">
                <a:solidFill>
                  <a:schemeClr val="tx1"/>
                </a:solidFill>
                <a:effectLst/>
                <a:latin typeface="Arial"/>
                <a:ea typeface="ＭＳ Ｐゴシック" pitchFamily="-108" charset="-128"/>
                <a:cs typeface="Arial"/>
              </a:rPr>
              <a:t>t that difficult after all. Once the bunch of sticks was untied the sticks lost their strength. “United we stand, divided we fall.”</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2"/>
          <p:cNvSpPr>
            <a:spLocks noGrp="1" noRot="1" noChangeAspect="1" noChangeArrowheads="1"/>
          </p:cNvSpPr>
          <p:nvPr>
            <p:ph type="sldImg"/>
          </p:nvPr>
        </p:nvSpPr>
        <p:spPr>
          <a:solidFill>
            <a:srgbClr val="FFFFFF"/>
          </a:solidFill>
          <a:ln/>
        </p:spPr>
      </p:sp>
      <p:sp>
        <p:nvSpPr>
          <p:cNvPr id="31949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ea typeface="ＭＳ Ｐゴシック" charset="0"/>
                <a:cs typeface="Arial"/>
              </a:rPr>
              <a:t>This passage helps to show how God gives a sensible and united plan to accomplish His will through us. God worked his will through many people and he still does today.  He is a God of order.  He works in the same way today to see our church grow for His glory.</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External opposition came from Sanballat and Tobiah who sought to stop the work by ridicule, threat of attack, and discouragement (Neh 4).</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69</a:t>
            </a:fld>
            <a:endParaRPr lang="en-US">
              <a:solidFill>
                <a:prstClr val="black"/>
              </a:solidFill>
              <a:latin typeface="Calibri"/>
            </a:endParaRPr>
          </a:p>
        </p:txBody>
      </p:sp>
    </p:spTree>
    <p:extLst>
      <p:ext uri="{BB962C8B-B14F-4D97-AF65-F5344CB8AC3E}">
        <p14:creationId xmlns:p14="http://schemas.microsoft.com/office/powerpoint/2010/main" val="5593255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1" name="Slide Image Placeholder 1"/>
          <p:cNvSpPr>
            <a:spLocks noGrp="1" noRot="1" noChangeAspect="1"/>
          </p:cNvSpPr>
          <p:nvPr>
            <p:ph type="sldImg"/>
          </p:nvPr>
        </p:nvSpPr>
        <p:spPr>
          <a:ln/>
        </p:spPr>
      </p:sp>
      <p:sp>
        <p:nvSpPr>
          <p:cNvPr id="87040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87040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8D881BE0-5E6A-1D47-9951-EA6DE17F07D0}" type="slidenum">
              <a:rPr lang="en-US" sz="1200" baseline="0">
                <a:solidFill>
                  <a:srgbClr val="000000"/>
                </a:solidFill>
                <a:latin typeface="Calibri" charset="0"/>
              </a:rPr>
              <a:pPr eaLnBrk="1" hangingPunct="1"/>
              <a:t>74</a:t>
            </a:fld>
            <a:endParaRPr lang="en-US" sz="1200" baseline="0">
              <a:solidFill>
                <a:srgbClr val="000000"/>
              </a:solidFill>
              <a:latin typeface="Calibri"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49" name="Slide Image Placeholder 1"/>
          <p:cNvSpPr>
            <a:spLocks noGrp="1" noRot="1" noChangeAspect="1"/>
          </p:cNvSpPr>
          <p:nvPr>
            <p:ph type="sldImg"/>
          </p:nvPr>
        </p:nvSpPr>
        <p:spPr>
          <a:ln/>
        </p:spPr>
      </p:sp>
      <p:sp>
        <p:nvSpPr>
          <p:cNvPr id="87245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87245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4C540745-0FAB-A84D-8A14-F7EC4B882AFD}" type="slidenum">
              <a:rPr lang="en-US" sz="1200" baseline="0">
                <a:solidFill>
                  <a:srgbClr val="000000"/>
                </a:solidFill>
                <a:latin typeface="Calibri" charset="0"/>
              </a:rPr>
              <a:pPr eaLnBrk="1" hangingPunct="1"/>
              <a:t>75</a:t>
            </a:fld>
            <a:endParaRPr lang="en-US" sz="1200" baseline="0">
              <a:solidFill>
                <a:srgbClr val="000000"/>
              </a:solidFill>
              <a:latin typeface="Calibri"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F3C3BBD-F0FE-8C46-8127-512E47FAFE7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p:spPr>
        <p:txBody>
          <a:bodyPr/>
          <a:lstStyle/>
          <a:p>
            <a:r>
              <a:rPr lang="en-US" sz="2400" dirty="0">
                <a:latin typeface="Arial" charset="0"/>
                <a:ea typeface="ＭＳ Ｐゴシック" charset="0"/>
                <a:cs typeface="ＭＳ Ｐゴシック" charset="0"/>
              </a:rPr>
              <a:t>OS-19-Nehemiah-175, 245</a:t>
            </a:r>
          </a:p>
        </p:txBody>
      </p:sp>
    </p:spTree>
    <p:extLst>
      <p:ext uri="{BB962C8B-B14F-4D97-AF65-F5344CB8AC3E}">
        <p14:creationId xmlns:p14="http://schemas.microsoft.com/office/powerpoint/2010/main" val="422110744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3" name="Slide Image Placeholder 1"/>
          <p:cNvSpPr>
            <a:spLocks noGrp="1" noRot="1" noChangeAspect="1"/>
          </p:cNvSpPr>
          <p:nvPr>
            <p:ph type="sldImg"/>
          </p:nvPr>
        </p:nvSpPr>
        <p:spPr>
          <a:ln/>
        </p:spPr>
      </p:sp>
      <p:sp>
        <p:nvSpPr>
          <p:cNvPr id="88371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88371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9F511703-9D40-EC47-BF47-EDDF896E890E}" type="slidenum">
              <a:rPr lang="en-US" sz="1200" baseline="0">
                <a:solidFill>
                  <a:srgbClr val="000000"/>
                </a:solidFill>
                <a:latin typeface="Calibri" charset="0"/>
              </a:rPr>
              <a:pPr eaLnBrk="1" hangingPunct="1"/>
              <a:t>78</a:t>
            </a:fld>
            <a:endParaRPr lang="en-US" sz="1200" baseline="0">
              <a:solidFill>
                <a:srgbClr val="000000"/>
              </a:solidFill>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Rot="1" noChangeAspect="1" noChangeArrowheads="1" noTextEdit="1"/>
          </p:cNvSpPr>
          <p:nvPr>
            <p:ph type="sldImg"/>
          </p:nvPr>
        </p:nvSpPr>
        <p:spPr>
          <a:xfrm>
            <a:off x="1150938" y="692150"/>
            <a:ext cx="4556125" cy="3416300"/>
          </a:xfrm>
          <a:ln/>
        </p:spPr>
      </p:sp>
      <p:sp>
        <p:nvSpPr>
          <p:cNvPr id="14233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ZERUBBABEL is remembered because of his crucial role in beginning the rebuilding of the actual Temple structure, small though it was…</a:t>
            </a:r>
          </a:p>
          <a:p>
            <a:r>
              <a:rPr lang="en-US" b="0">
                <a:latin typeface="Arial"/>
                <a:ea typeface="ＭＳ Ｐゴシック" charset="0"/>
                <a:cs typeface="Arial"/>
              </a:rPr>
              <a:t>////	EZRA...the great priest who went to Jerusalem to teach the law of the Lord to the returned people...</a:t>
            </a:r>
          </a:p>
          <a:p>
            <a:r>
              <a:rPr lang="en-US" b="0">
                <a:latin typeface="Arial"/>
                <a:ea typeface="ＭＳ Ｐゴシック" charset="0"/>
                <a:cs typeface="Arial"/>
              </a:rPr>
              <a:t>////	While NEHEMIAH, that famed Old Testament administrator and leader, returned to rebuild the city</a:t>
            </a:r>
            <a:r>
              <a:rPr lang="mr-IN" altLang="ja-JP" b="0">
                <a:latin typeface="Arial"/>
                <a:ea typeface="ＭＳ Ｐゴシック" charset="0"/>
                <a:cs typeface="Arial"/>
              </a:rPr>
              <a:t>'</a:t>
            </a:r>
            <a:r>
              <a:rPr lang="en-US" altLang="ja-JP" b="0">
                <a:latin typeface="Arial"/>
                <a:ea typeface="ＭＳ Ｐゴシック" charset="0"/>
                <a:cs typeface="Arial"/>
              </a:rPr>
              <a:t>s gates and walls.  In an astonishingly short time, he and his men rebuilt Jerusalem</a:t>
            </a:r>
            <a:r>
              <a:rPr lang="mr-IN" altLang="ja-JP" b="0">
                <a:latin typeface="Arial"/>
                <a:ea typeface="ＭＳ Ｐゴシック" charset="0"/>
                <a:cs typeface="Arial"/>
              </a:rPr>
              <a:t>'</a:t>
            </a:r>
            <a:r>
              <a:rPr lang="en-US" altLang="ja-JP" b="0">
                <a:latin typeface="Arial"/>
                <a:ea typeface="ＭＳ Ｐゴシック" charset="0"/>
                <a:cs typeface="Arial"/>
              </a:rPr>
              <a:t>s crucial defenses. </a:t>
            </a:r>
          </a:p>
          <a:p>
            <a:r>
              <a:rPr lang="en-US" b="0">
                <a:latin typeface="Arial"/>
                <a:ea typeface="ＭＳ Ｐゴシック" charset="0"/>
                <a:cs typeface="Arial"/>
              </a:rPr>
              <a:t>////	These three great men…Z-E-N….Zerubbabel, Ezra and Nehemiah…the diplomat-priests…were at the center of Judah</a:t>
            </a:r>
            <a:r>
              <a:rPr lang="mr-IN" altLang="ja-JP" b="0">
                <a:latin typeface="Arial"/>
                <a:ea typeface="ＭＳ Ｐゴシック" charset="0"/>
                <a:cs typeface="Arial"/>
              </a:rPr>
              <a:t>'</a:t>
            </a:r>
            <a:r>
              <a:rPr lang="en-US" altLang="ja-JP" b="0">
                <a:latin typeface="Arial"/>
                <a:ea typeface="ＭＳ Ｐゴシック" charset="0"/>
                <a:cs typeface="Arial"/>
              </a:rPr>
              <a:t>s return, carefully guiding the development of an exiled nation now back in its homeland.</a:t>
            </a:r>
            <a:endParaRPr lang="en-US" b="0">
              <a:latin typeface="Arial"/>
              <a:ea typeface="ＭＳ Ｐゴシック" charset="0"/>
              <a:cs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09" name="Slide Image Placeholder 1"/>
          <p:cNvSpPr>
            <a:spLocks noGrp="1" noRot="1" noChangeAspect="1"/>
          </p:cNvSpPr>
          <p:nvPr>
            <p:ph type="sldImg"/>
          </p:nvPr>
        </p:nvSpPr>
        <p:spPr>
          <a:ln/>
        </p:spPr>
      </p:sp>
      <p:sp>
        <p:nvSpPr>
          <p:cNvPr id="88781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88781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FFB5455A-6758-DE49-9FC6-D05741AD9277}" type="slidenum">
              <a:rPr lang="en-US" sz="1200" baseline="0">
                <a:solidFill>
                  <a:srgbClr val="000000"/>
                </a:solidFill>
                <a:latin typeface="Calibri" charset="0"/>
              </a:rPr>
              <a:pPr eaLnBrk="1" hangingPunct="1"/>
              <a:t>79</a:t>
            </a:fld>
            <a:endParaRPr lang="en-US" sz="1200" baseline="0">
              <a:solidFill>
                <a:srgbClr val="000000"/>
              </a:solidFill>
              <a:latin typeface="Calibri"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7" name="Slide Image Placeholder 1"/>
          <p:cNvSpPr>
            <a:spLocks noGrp="1" noRot="1" noChangeAspect="1"/>
          </p:cNvSpPr>
          <p:nvPr>
            <p:ph type="sldImg"/>
          </p:nvPr>
        </p:nvSpPr>
        <p:spPr>
          <a:ln/>
        </p:spPr>
      </p:sp>
      <p:sp>
        <p:nvSpPr>
          <p:cNvPr id="88985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88985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D7A66065-86EB-B542-81CF-6838192D6B75}" type="slidenum">
              <a:rPr lang="en-US" sz="1200" baseline="0">
                <a:solidFill>
                  <a:srgbClr val="000000"/>
                </a:solidFill>
                <a:latin typeface="Calibri" charset="0"/>
              </a:rPr>
              <a:pPr eaLnBrk="1" hangingPunct="1"/>
              <a:t>80</a:t>
            </a:fld>
            <a:endParaRPr lang="en-US" sz="1200" baseline="0">
              <a:solidFill>
                <a:srgbClr val="000000"/>
              </a:solidFill>
              <a:latin typeface="Calibri"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5" name="Slide Image Placeholder 1"/>
          <p:cNvSpPr>
            <a:spLocks noGrp="1" noRot="1" noChangeAspect="1"/>
          </p:cNvSpPr>
          <p:nvPr>
            <p:ph type="sldImg"/>
          </p:nvPr>
        </p:nvSpPr>
        <p:spPr>
          <a:ln/>
        </p:spPr>
      </p:sp>
      <p:sp>
        <p:nvSpPr>
          <p:cNvPr id="89702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89702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17D08F0B-44B3-F94E-88DC-AD3605E8061E}" type="slidenum">
              <a:rPr lang="en-US" sz="1200" baseline="0">
                <a:solidFill>
                  <a:srgbClr val="000000"/>
                </a:solidFill>
                <a:latin typeface="Calibri" charset="0"/>
              </a:rPr>
              <a:pPr eaLnBrk="1" hangingPunct="1"/>
              <a:t>81</a:t>
            </a:fld>
            <a:endParaRPr lang="en-US" sz="1200" baseline="0">
              <a:solidFill>
                <a:srgbClr val="000000"/>
              </a:solidFill>
              <a:latin typeface="Calibri"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Slide Image Placeholder 1"/>
          <p:cNvSpPr>
            <a:spLocks noGrp="1" noRot="1" noChangeAspect="1"/>
          </p:cNvSpPr>
          <p:nvPr>
            <p:ph type="sldImg"/>
          </p:nvPr>
        </p:nvSpPr>
        <p:spPr>
          <a:ln/>
        </p:spPr>
      </p:sp>
      <p:sp>
        <p:nvSpPr>
          <p:cNvPr id="92160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92160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D4280F3C-6B22-5D4D-80D8-D22D04568607}" type="slidenum">
              <a:rPr lang="en-US" sz="1200" baseline="0">
                <a:solidFill>
                  <a:srgbClr val="000000"/>
                </a:solidFill>
                <a:latin typeface="Calibri" charset="0"/>
              </a:rPr>
              <a:pPr eaLnBrk="1" hangingPunct="1"/>
              <a:t>82</a:t>
            </a:fld>
            <a:endParaRPr lang="en-US" sz="1200" baseline="0">
              <a:solidFill>
                <a:srgbClr val="000000"/>
              </a:solidFill>
              <a:latin typeface="Calibri"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745" name="Slide Image Placeholder 1"/>
          <p:cNvSpPr>
            <a:spLocks noGrp="1" noRot="1" noChangeAspect="1"/>
          </p:cNvSpPr>
          <p:nvPr>
            <p:ph type="sldImg"/>
          </p:nvPr>
        </p:nvSpPr>
        <p:spPr>
          <a:ln/>
        </p:spPr>
      </p:sp>
      <p:sp>
        <p:nvSpPr>
          <p:cNvPr id="92774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92774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FE8F2CE1-3210-C443-9A4F-70F9596F9018}" type="slidenum">
              <a:rPr lang="en-US" sz="1200" baseline="0">
                <a:solidFill>
                  <a:srgbClr val="000000"/>
                </a:solidFill>
                <a:latin typeface="Calibri" charset="0"/>
              </a:rPr>
              <a:pPr eaLnBrk="1" hangingPunct="1"/>
              <a:t>83</a:t>
            </a:fld>
            <a:endParaRPr lang="en-US" sz="1200" baseline="0">
              <a:solidFill>
                <a:srgbClr val="000000"/>
              </a:solidFill>
              <a:latin typeface="Calibri"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3" name="Slide Image Placeholder 1"/>
          <p:cNvSpPr>
            <a:spLocks noGrp="1" noRot="1" noChangeAspect="1"/>
          </p:cNvSpPr>
          <p:nvPr>
            <p:ph type="sldImg"/>
          </p:nvPr>
        </p:nvSpPr>
        <p:spPr>
          <a:ln/>
        </p:spPr>
      </p:sp>
      <p:sp>
        <p:nvSpPr>
          <p:cNvPr id="92979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92979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FD50114B-358B-B847-AEE2-2EF882C4ED00}" type="slidenum">
              <a:rPr lang="en-US" sz="1200" baseline="0">
                <a:solidFill>
                  <a:srgbClr val="000000"/>
                </a:solidFill>
                <a:latin typeface="Calibri" charset="0"/>
              </a:rPr>
              <a:pPr eaLnBrk="1" hangingPunct="1"/>
              <a:t>84</a:t>
            </a:fld>
            <a:endParaRPr lang="en-US" sz="1200" baseline="0">
              <a:solidFill>
                <a:srgbClr val="000000"/>
              </a:solidFill>
              <a:latin typeface="Calibri"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B4D0DD1B-2A9B-DA4E-B482-E7E52912A724}" type="slidenum">
              <a:rPr lang="en-US" sz="1200" baseline="0">
                <a:solidFill>
                  <a:srgbClr val="000000"/>
                </a:solidFill>
                <a:latin typeface="Arial" charset="0"/>
              </a:rPr>
              <a:pPr eaLnBrk="1" hangingPunct="1"/>
              <a:t>85</a:t>
            </a:fld>
            <a:endParaRPr lang="en-US" sz="1200" baseline="0">
              <a:solidFill>
                <a:srgbClr val="000000"/>
              </a:solidFill>
              <a:latin typeface="Arial" charset="0"/>
            </a:endParaRPr>
          </a:p>
        </p:txBody>
      </p:sp>
      <p:sp>
        <p:nvSpPr>
          <p:cNvPr id="949250" name="Rectangle 2"/>
          <p:cNvSpPr>
            <a:spLocks noGrp="1" noRot="1" noChangeAspect="1" noChangeArrowheads="1"/>
          </p:cNvSpPr>
          <p:nvPr>
            <p:ph type="sldImg"/>
          </p:nvPr>
        </p:nvSpPr>
        <p:spPr>
          <a:solidFill>
            <a:srgbClr val="FFFFFF"/>
          </a:solidFill>
          <a:ln/>
        </p:spPr>
      </p:sp>
      <p:sp>
        <p:nvSpPr>
          <p:cNvPr id="9492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INTERVIEWER: And Susan, what ministries has the Lord granted you?</a:t>
            </a:r>
          </a:p>
          <a:p>
            <a:pPr eaLnBrk="1" hangingPunct="1"/>
            <a:r>
              <a:rPr lang="en-US">
                <a:latin typeface="Arial" charset="0"/>
                <a:ea typeface="ＭＳ Ｐゴシック" charset="0"/>
                <a:cs typeface="ＭＳ Ｐゴシック" charset="0"/>
              </a:rPr>
              <a:t>SUSAN: I have been teaching the wives of leaders at SBC.  These 5 women come from 5 different nations!</a:t>
            </a:r>
          </a:p>
          <a:p>
            <a:pPr eaLnBrk="1" hangingPunct="1"/>
            <a:r>
              <a:rPr lang="en-US">
                <a:latin typeface="Arial" charset="0"/>
                <a:ea typeface="ＭＳ Ｐゴシック" charset="0"/>
                <a:cs typeface="ＭＳ Ｐゴシック" charset="0"/>
              </a:rPr>
              <a:t>SUSAN: I also lead the woman</a:t>
            </a:r>
            <a:r>
              <a:rPr lang="mr-IN">
                <a:latin typeface="Arial" charset="0"/>
                <a:ea typeface="ＭＳ Ｐゴシック" charset="0"/>
                <a:cs typeface="ＭＳ Ｐゴシック" charset="0"/>
              </a:rPr>
              <a:t>'</a:t>
            </a:r>
            <a:r>
              <a:rPr lang="en-US">
                <a:latin typeface="Arial" charset="0"/>
                <a:ea typeface="ＭＳ Ｐゴシック" charset="0"/>
                <a:cs typeface="ＭＳ Ｐゴシック" charset="0"/>
              </a:rPr>
              <a:t>s Bible study at our church</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297" name="Slide Image Placeholder 1"/>
          <p:cNvSpPr>
            <a:spLocks noGrp="1" noRot="1" noChangeAspect="1"/>
          </p:cNvSpPr>
          <p:nvPr>
            <p:ph type="sldImg"/>
          </p:nvPr>
        </p:nvSpPr>
        <p:spPr>
          <a:ln/>
        </p:spPr>
      </p:sp>
      <p:sp>
        <p:nvSpPr>
          <p:cNvPr id="95129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95129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A7983887-06D6-4A4C-A4F2-C51130CFF6B3}" type="slidenum">
              <a:rPr lang="en-US" sz="1200" baseline="0">
                <a:solidFill>
                  <a:srgbClr val="000000"/>
                </a:solidFill>
                <a:latin typeface="Calibri" charset="0"/>
              </a:rPr>
              <a:pPr eaLnBrk="1" hangingPunct="1"/>
              <a:t>86</a:t>
            </a:fld>
            <a:endParaRPr lang="en-US" sz="1200" baseline="0">
              <a:solidFill>
                <a:srgbClr val="000000"/>
              </a:solidFill>
              <a:latin typeface="Calibri"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5" name="Slide Image Placeholder 1"/>
          <p:cNvSpPr>
            <a:spLocks noGrp="1" noRot="1" noChangeAspect="1"/>
          </p:cNvSpPr>
          <p:nvPr>
            <p:ph type="sldImg"/>
          </p:nvPr>
        </p:nvSpPr>
        <p:spPr>
          <a:ln/>
        </p:spPr>
      </p:sp>
      <p:sp>
        <p:nvSpPr>
          <p:cNvPr id="95334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95334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EB73303B-CDE2-AD41-9E50-4BEB7B1D29F8}" type="slidenum">
              <a:rPr lang="en-US" sz="1200" baseline="0">
                <a:solidFill>
                  <a:srgbClr val="000000"/>
                </a:solidFill>
                <a:latin typeface="Calibri" charset="0"/>
              </a:rPr>
              <a:pPr eaLnBrk="1" hangingPunct="1"/>
              <a:t>87</a:t>
            </a:fld>
            <a:endParaRPr lang="en-US" sz="1200" baseline="0">
              <a:solidFill>
                <a:srgbClr val="000000"/>
              </a:solidFill>
              <a:latin typeface="Calibri"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393" name="Slide Image Placeholder 1"/>
          <p:cNvSpPr>
            <a:spLocks noGrp="1" noRot="1" noChangeAspect="1"/>
          </p:cNvSpPr>
          <p:nvPr>
            <p:ph type="sldImg"/>
          </p:nvPr>
        </p:nvSpPr>
        <p:spPr>
          <a:ln/>
        </p:spPr>
      </p:sp>
      <p:sp>
        <p:nvSpPr>
          <p:cNvPr id="95539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95539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FCFAC81F-0667-5C43-93D9-00329863E1D6}" type="slidenum">
              <a:rPr lang="en-US" sz="1200" baseline="0">
                <a:solidFill>
                  <a:srgbClr val="000000"/>
                </a:solidFill>
                <a:latin typeface="Calibri" charset="0"/>
              </a:rPr>
              <a:pPr eaLnBrk="1" hangingPunct="1"/>
              <a:t>88</a:t>
            </a:fld>
            <a:endParaRPr lang="en-US" sz="1200" baseline="0">
              <a:solidFill>
                <a:srgbClr val="000000"/>
              </a:solidFill>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1135AD-8975-184F-8CCF-5F4355FA1659}" type="slidenum">
              <a:rPr lang="en-US" sz="1200">
                <a:solidFill>
                  <a:srgbClr val="000000"/>
                </a:solidFill>
              </a:rPr>
              <a:pPr eaLnBrk="1" hangingPunct="1"/>
              <a:t>8</a:t>
            </a:fld>
            <a:endParaRPr lang="en-US" sz="1200">
              <a:solidFill>
                <a:srgbClr val="000000"/>
              </a:solidFill>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89" name="Slide Image Placeholder 1"/>
          <p:cNvSpPr>
            <a:spLocks noGrp="1" noRot="1" noChangeAspect="1"/>
          </p:cNvSpPr>
          <p:nvPr>
            <p:ph type="sldImg"/>
          </p:nvPr>
        </p:nvSpPr>
        <p:spPr>
          <a:ln/>
        </p:spPr>
      </p:sp>
      <p:sp>
        <p:nvSpPr>
          <p:cNvPr id="95949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95949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6557F8CA-784E-7E42-9852-080E8C81058B}" type="slidenum">
              <a:rPr lang="en-US" sz="1200" baseline="0">
                <a:solidFill>
                  <a:srgbClr val="000000"/>
                </a:solidFill>
                <a:latin typeface="Calibri" charset="0"/>
              </a:rPr>
              <a:pPr eaLnBrk="1" hangingPunct="1"/>
              <a:t>89</a:t>
            </a:fld>
            <a:endParaRPr lang="en-US" sz="1200" baseline="0">
              <a:solidFill>
                <a:srgbClr val="000000"/>
              </a:solidFill>
              <a:latin typeface="Calibri"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29" name="Slide Image Placeholder 1"/>
          <p:cNvSpPr>
            <a:spLocks noGrp="1" noRot="1" noChangeAspect="1"/>
          </p:cNvSpPr>
          <p:nvPr>
            <p:ph type="sldImg"/>
          </p:nvPr>
        </p:nvSpPr>
        <p:spPr>
          <a:ln/>
        </p:spPr>
      </p:sp>
      <p:sp>
        <p:nvSpPr>
          <p:cNvPr id="96973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96973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78A74C69-79C7-364C-A01E-0DD40471584A}" type="slidenum">
              <a:rPr lang="en-US" sz="1200" baseline="0">
                <a:solidFill>
                  <a:srgbClr val="000000"/>
                </a:solidFill>
                <a:latin typeface="Calibri" charset="0"/>
              </a:rPr>
              <a:pPr eaLnBrk="1" hangingPunct="1"/>
              <a:t>91</a:t>
            </a:fld>
            <a:endParaRPr lang="en-US" sz="1200" baseline="0">
              <a:solidFill>
                <a:srgbClr val="000000"/>
              </a:solidFill>
              <a:latin typeface="Calibri"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External opposition came from Sanballat, Tobiah, and Geshem who tried compromise, blackmail, treachery, and intimidation by false prophets (6:1-14).</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92</a:t>
            </a:fld>
            <a:endParaRPr lang="en-US">
              <a:solidFill>
                <a:prstClr val="black"/>
              </a:solidFill>
              <a:latin typeface="Calibri"/>
            </a:endParaRPr>
          </a:p>
        </p:txBody>
      </p:sp>
    </p:spTree>
    <p:extLst>
      <p:ext uri="{BB962C8B-B14F-4D97-AF65-F5344CB8AC3E}">
        <p14:creationId xmlns:p14="http://schemas.microsoft.com/office/powerpoint/2010/main" val="111458962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9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E14653C0-AD86-8E4E-9A48-A67855CD9A54}" type="slidenum">
              <a:rPr lang="en-US" sz="1200" baseline="0">
                <a:solidFill>
                  <a:srgbClr val="000000"/>
                </a:solidFill>
                <a:latin typeface="Arial" charset="0"/>
                <a:cs typeface="Arial" charset="0"/>
              </a:rPr>
              <a:pPr eaLnBrk="1" hangingPunct="1"/>
              <a:t>95</a:t>
            </a:fld>
            <a:endParaRPr lang="en-US" sz="1200" baseline="0">
              <a:solidFill>
                <a:srgbClr val="000000"/>
              </a:solidFill>
              <a:latin typeface="Arial" charset="0"/>
              <a:cs typeface="Arial" charset="0"/>
            </a:endParaRPr>
          </a:p>
        </p:txBody>
      </p:sp>
      <p:sp>
        <p:nvSpPr>
          <p:cNvPr id="9779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r"/>
            <a:fld id="{164271F5-FE9A-7648-B624-AF7F90075977}" type="slidenum">
              <a:rPr lang="en-US" sz="1200" baseline="0">
                <a:solidFill>
                  <a:srgbClr val="000000"/>
                </a:solidFill>
                <a:latin typeface="Arial" charset="0"/>
              </a:rPr>
              <a:pPr algn="r"/>
              <a:t>95</a:t>
            </a:fld>
            <a:endParaRPr lang="en-US" sz="1200" baseline="0">
              <a:solidFill>
                <a:srgbClr val="000000"/>
              </a:solidFill>
              <a:latin typeface="Arial" charset="0"/>
            </a:endParaRPr>
          </a:p>
        </p:txBody>
      </p:sp>
      <p:sp>
        <p:nvSpPr>
          <p:cNvPr id="977923" name="Rectangle 2"/>
          <p:cNvSpPr>
            <a:spLocks noGrp="1" noRot="1" noChangeAspect="1" noChangeArrowheads="1" noTextEdit="1"/>
          </p:cNvSpPr>
          <p:nvPr>
            <p:ph type="sldImg"/>
          </p:nvPr>
        </p:nvSpPr>
        <p:spPr>
          <a:solidFill>
            <a:srgbClr val="FFFFFF"/>
          </a:solidFill>
          <a:ln/>
        </p:spPr>
      </p:sp>
      <p:sp>
        <p:nvSpPr>
          <p:cNvPr id="9779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aseline="30000">
                <a:latin typeface="Times New Roman" charset="0"/>
                <a:ea typeface="ＭＳ Ｐゴシック" charset="0"/>
                <a:cs typeface="ＭＳ Ｐゴシック" charset="0"/>
              </a:rPr>
              <a:t>18</a:t>
            </a:r>
            <a:r>
              <a:rPr lang="en-US" baseline="30000">
                <a:latin typeface="Lucida Grande" charset="0"/>
                <a:ea typeface="ＭＳ Ｐゴシック" charset="0"/>
                <a:cs typeface="ＭＳ Ｐゴシック" charset="0"/>
              </a:rPr>
              <a:t>�</a:t>
            </a:r>
            <a:r>
              <a:rPr lang="en-US" baseline="30000">
                <a:latin typeface="Times New Roman" charset="0"/>
                <a:ea typeface="ＭＳ Ｐゴシック" charset="0"/>
                <a:cs typeface="ＭＳ Ｐゴシック" charset="0"/>
              </a:rPr>
              <a:t> </a:t>
            </a:r>
            <a:r>
              <a:rPr lang="en-US">
                <a:latin typeface="Times New Roman" charset="0"/>
                <a:ea typeface="ＭＳ Ｐゴシック" charset="0"/>
                <a:cs typeface="ＭＳ Ｐゴシック" charset="0"/>
              </a:rPr>
              <a:t>Then I told them about how the gracious hand of God had been on me, and about my conversation with the king.</a:t>
            </a:r>
          </a:p>
          <a:p>
            <a:pPr eaLnBrk="1" hangingPunct="1"/>
            <a:r>
              <a:rPr lang="en-US">
                <a:latin typeface="Times New Roman" charset="0"/>
                <a:ea typeface="ＭＳ Ｐゴシック" charset="0"/>
                <a:cs typeface="ＭＳ Ｐゴシック" charset="0"/>
              </a:rPr>
              <a:t>They replied at once, “Yes, let</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rebuild the wall!” So they began the good work.</a:t>
            </a:r>
          </a:p>
          <a:p>
            <a:pPr eaLnBrk="1" hangingPunct="1"/>
            <a:r>
              <a:rPr lang="en-US" baseline="30000">
                <a:latin typeface="Times New Roman" charset="0"/>
                <a:ea typeface="ＭＳ Ｐゴシック" charset="0"/>
                <a:cs typeface="ＭＳ Ｐゴシック" charset="0"/>
              </a:rPr>
              <a:t>19</a:t>
            </a:r>
            <a:r>
              <a:rPr lang="en-US" baseline="30000">
                <a:latin typeface="Lucida Grande" charset="0"/>
                <a:ea typeface="ＭＳ Ｐゴシック" charset="0"/>
                <a:cs typeface="ＭＳ Ｐゴシック" charset="0"/>
              </a:rPr>
              <a:t>�</a:t>
            </a:r>
            <a:r>
              <a:rPr lang="en-US" baseline="30000">
                <a:latin typeface="Times New Roman" charset="0"/>
                <a:ea typeface="ＭＳ Ｐゴシック" charset="0"/>
                <a:cs typeface="ＭＳ Ｐゴシック" charset="0"/>
              </a:rPr>
              <a:t> </a:t>
            </a:r>
            <a:r>
              <a:rPr lang="en-US">
                <a:latin typeface="Times New Roman" charset="0"/>
                <a:ea typeface="ＭＳ Ｐゴシック" charset="0"/>
                <a:cs typeface="ＭＳ Ｐゴシック" charset="0"/>
              </a:rPr>
              <a:t>But when Sanballat, Tobiah, and Geshem the Arab heard of our plan, they scoffed contemptuously. “What are you doing? Are you rebelling against the king?” they asked.</a:t>
            </a:r>
          </a:p>
          <a:p>
            <a:pPr eaLnBrk="1" hangingPunct="1"/>
            <a:r>
              <a:rPr lang="en-US" baseline="30000">
                <a:latin typeface="Times New Roman" charset="0"/>
                <a:ea typeface="ＭＳ Ｐゴシック" charset="0"/>
                <a:cs typeface="ＭＳ Ｐゴシック" charset="0"/>
              </a:rPr>
              <a:t>20</a:t>
            </a:r>
            <a:r>
              <a:rPr lang="en-US" baseline="30000">
                <a:latin typeface="Lucida Grande" charset="0"/>
                <a:ea typeface="ＭＳ Ｐゴシック" charset="0"/>
                <a:cs typeface="ＭＳ Ｐゴシック" charset="0"/>
              </a:rPr>
              <a:t>�</a:t>
            </a:r>
            <a:r>
              <a:rPr lang="en-US" baseline="30000">
                <a:latin typeface="Times New Roman" charset="0"/>
                <a:ea typeface="ＭＳ Ｐゴシック" charset="0"/>
                <a:cs typeface="ＭＳ Ｐゴシック" charset="0"/>
              </a:rPr>
              <a:t> </a:t>
            </a:r>
            <a:r>
              <a:rPr lang="en-US">
                <a:latin typeface="Times New Roman" charset="0"/>
                <a:ea typeface="ＭＳ Ｐゴシック" charset="0"/>
                <a:cs typeface="ＭＳ Ｐゴシック" charset="0"/>
              </a:rPr>
              <a:t>I replied, “The God of heaven will help us succeed. We, his servants, will start rebuilding this wall. But you have no share, legal right, or historic claim in Jerusalem.”</a:t>
            </a:r>
          </a:p>
          <a:p>
            <a:pPr eaLnBrk="1" hangingPunct="1"/>
            <a:r>
              <a:rPr lang="en-US">
                <a:latin typeface="Times New Roman" charset="0"/>
                <a:ea typeface="ＭＳ Ｐゴシック" charset="0"/>
                <a:cs typeface="ＭＳ Ｐゴシック" charset="0"/>
              </a:rPr>
              <a:t>Tyndale House Publishers., Holy Bible : New Living Translation., 2nd ed. (Wheaton, Ill.: Tyndale House Publishers, 2004), Ne 2:18.</a:t>
            </a:r>
          </a:p>
          <a:p>
            <a:pPr eaLnBrk="1" hangingPunct="1">
              <a:spcBef>
                <a:spcPct val="0"/>
              </a:spcBef>
            </a:pPr>
            <a:endParaRPr lang="en-US" sz="2400">
              <a:latin typeface="Times New Roman" charset="0"/>
              <a:ea typeface="ＭＳ Ｐゴシック" charset="0"/>
              <a:cs typeface="ＭＳ Ｐゴシック" charset="0"/>
            </a:endParaRPr>
          </a:p>
          <a:p>
            <a:pPr eaLnBrk="1" hangingPunct="1">
              <a:spcBef>
                <a:spcPct val="0"/>
              </a:spcBef>
            </a:pPr>
            <a:r>
              <a:rPr lang="en-US" sz="2400">
                <a:latin typeface="Times New Roman" charset="0"/>
                <a:ea typeface="ＭＳ Ｐゴシック" charset="0"/>
                <a:cs typeface="ＭＳ Ｐゴシック" charset="0"/>
              </a:rPr>
              <a:t>Map Has Settlements of the Persian Province of Judah According to Ezra and Nehemiah (Logos Libronix Bible Maps, Mac edition, 2008)</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089" name="Slide Image Placeholder 1"/>
          <p:cNvSpPr>
            <a:spLocks noGrp="1" noRot="1" noChangeAspect="1"/>
          </p:cNvSpPr>
          <p:nvPr>
            <p:ph type="sldImg"/>
          </p:nvPr>
        </p:nvSpPr>
        <p:spPr>
          <a:ln/>
        </p:spPr>
      </p:sp>
      <p:sp>
        <p:nvSpPr>
          <p:cNvPr id="98509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98509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2C371592-551D-0448-B439-F08180D222E0}" type="slidenum">
              <a:rPr lang="en-US" sz="1200" baseline="0">
                <a:solidFill>
                  <a:srgbClr val="000000"/>
                </a:solidFill>
                <a:latin typeface="Calibri" charset="0"/>
              </a:rPr>
              <a:pPr eaLnBrk="1" hangingPunct="1"/>
              <a:t>96</a:t>
            </a:fld>
            <a:endParaRPr lang="en-US" sz="1200" baseline="0">
              <a:solidFill>
                <a:srgbClr val="000000"/>
              </a:solidFill>
              <a:latin typeface="Calibri"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137" name="Slide Image Placeholder 1"/>
          <p:cNvSpPr>
            <a:spLocks noGrp="1" noRot="1" noChangeAspect="1"/>
          </p:cNvSpPr>
          <p:nvPr>
            <p:ph type="sldImg"/>
          </p:nvPr>
        </p:nvSpPr>
        <p:spPr>
          <a:ln/>
        </p:spPr>
      </p:sp>
      <p:sp>
        <p:nvSpPr>
          <p:cNvPr id="98713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98713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256E6B2F-EC64-FC40-B61D-2B2208B8FE75}" type="slidenum">
              <a:rPr lang="en-US" sz="1200" baseline="0">
                <a:solidFill>
                  <a:srgbClr val="000000"/>
                </a:solidFill>
                <a:latin typeface="Calibri" charset="0"/>
              </a:rPr>
              <a:pPr eaLnBrk="1" hangingPunct="1"/>
              <a:t>97</a:t>
            </a:fld>
            <a:endParaRPr lang="en-US" sz="1200" baseline="0">
              <a:solidFill>
                <a:srgbClr val="000000"/>
              </a:solidFill>
              <a:latin typeface="Calibri"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81" name="Slide Number Placeholder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fld id="{C66EC787-276D-9045-BB31-836320AB0476}" type="slidenum">
              <a:rPr lang="en-US" sz="1200" baseline="0">
                <a:solidFill>
                  <a:srgbClr val="000000"/>
                </a:solidFill>
              </a:rPr>
              <a:pPr/>
              <a:t>101</a:t>
            </a:fld>
            <a:endParaRPr lang="en-US" sz="1200" baseline="0">
              <a:solidFill>
                <a:srgbClr val="000000"/>
              </a:solidFill>
            </a:endParaRPr>
          </a:p>
        </p:txBody>
      </p:sp>
      <p:sp>
        <p:nvSpPr>
          <p:cNvPr id="9932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r"/>
            <a:fld id="{4EF42876-33D1-CC47-968C-5F33EFE65994}" type="slidenum">
              <a:rPr lang="en-US" sz="1200" baseline="0">
                <a:solidFill>
                  <a:srgbClr val="000000"/>
                </a:solidFill>
                <a:latin typeface="Arial" charset="0"/>
              </a:rPr>
              <a:pPr algn="r"/>
              <a:t>101</a:t>
            </a:fld>
            <a:endParaRPr lang="en-US" sz="1200" baseline="0">
              <a:solidFill>
                <a:srgbClr val="000000"/>
              </a:solidFill>
              <a:latin typeface="Arial" charset="0"/>
            </a:endParaRPr>
          </a:p>
        </p:txBody>
      </p:sp>
      <p:sp>
        <p:nvSpPr>
          <p:cNvPr id="993283" name="Rectangle 2"/>
          <p:cNvSpPr>
            <a:spLocks noGrp="1" noRot="1" noChangeAspect="1" noChangeArrowheads="1" noTextEdit="1"/>
          </p:cNvSpPr>
          <p:nvPr>
            <p:ph type="sldImg"/>
          </p:nvPr>
        </p:nvSpPr>
        <p:spPr>
          <a:ln/>
        </p:spPr>
      </p:sp>
      <p:sp>
        <p:nvSpPr>
          <p:cNvPr id="99328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OS-19-Nehemiah-318</a:t>
            </a:r>
          </a:p>
          <a:p>
            <a:r>
              <a:rPr lang="en-US" dirty="0"/>
              <a:t>NS-01-Matt1-10-slide 352</a:t>
            </a:r>
          </a:p>
          <a:p>
            <a:endParaRPr lang="en-US" dirty="0"/>
          </a:p>
        </p:txBody>
      </p:sp>
      <p:sp>
        <p:nvSpPr>
          <p:cNvPr id="4" name="Slide Number Placeholder 3"/>
          <p:cNvSpPr>
            <a:spLocks noGrp="1"/>
          </p:cNvSpPr>
          <p:nvPr>
            <p:ph type="sldNum" sz="quarter" idx="5"/>
          </p:nvPr>
        </p:nvSpPr>
        <p:spPr/>
        <p:txBody>
          <a:bodyPr/>
          <a:lstStyle/>
          <a:p>
            <a:pPr>
              <a:defRPr/>
            </a:pPr>
            <a:fld id="{FE46B428-4E60-094B-BF34-DBC99BD29E97}" type="slidenum">
              <a:rPr lang="en-US" smtClean="0"/>
              <a:pPr>
                <a:defRPr/>
              </a:pPr>
              <a:t>104</a:t>
            </a:fld>
            <a:endParaRPr lang="en-US"/>
          </a:p>
        </p:txBody>
      </p:sp>
    </p:spTree>
    <p:extLst>
      <p:ext uri="{BB962C8B-B14F-4D97-AF65-F5344CB8AC3E}">
        <p14:creationId xmlns:p14="http://schemas.microsoft.com/office/powerpoint/2010/main" val="225682655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buClr>
                <a:srgbClr val="0000FF"/>
              </a:buClr>
            </a:pPr>
            <a:fld id="{CF0A7632-2ABE-F145-950A-F8C2ADCC78D2}" type="slidenum">
              <a:rPr lang="en-US" sz="1200" baseline="0">
                <a:solidFill>
                  <a:srgbClr val="000000"/>
                </a:solidFill>
                <a:latin typeface="Arial" charset="0"/>
              </a:rPr>
              <a:pPr>
                <a:buClr>
                  <a:srgbClr val="0000FF"/>
                </a:buClr>
              </a:pPr>
              <a:t>106</a:t>
            </a:fld>
            <a:endParaRPr lang="en-US" sz="1200" baseline="0">
              <a:solidFill>
                <a:srgbClr val="000000"/>
              </a:solidFill>
              <a:latin typeface="Arial" charset="0"/>
            </a:endParaRPr>
          </a:p>
        </p:txBody>
      </p:sp>
      <p:sp>
        <p:nvSpPr>
          <p:cNvPr id="1008642" name="Rectangle 2"/>
          <p:cNvSpPr>
            <a:spLocks noGrp="1" noRot="1" noChangeAspect="1" noChangeArrowheads="1"/>
          </p:cNvSpPr>
          <p:nvPr>
            <p:ph type="sldImg"/>
          </p:nvPr>
        </p:nvSpPr>
        <p:spPr>
          <a:solidFill>
            <a:srgbClr val="FFFFFF"/>
          </a:solidFill>
          <a:ln/>
        </p:spPr>
      </p:sp>
      <p:sp>
        <p:nvSpPr>
          <p:cNvPr id="1008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ea typeface="ＭＳ Ｐゴシック" charset="0"/>
              <a:cs typeface="Arial"/>
            </a:endParaRPr>
          </a:p>
          <a:p>
            <a:r>
              <a:rPr lang="en-US">
                <a:latin typeface="Arial"/>
                <a:ea typeface="ＭＳ Ｐゴシック" charset="0"/>
                <a:cs typeface="Arial"/>
              </a:rPr>
              <a:t>Our church has certainly</a:t>
            </a:r>
            <a:r>
              <a:rPr lang="en-US" baseline="0">
                <a:latin typeface="Arial"/>
                <a:ea typeface="ＭＳ Ｐゴシック" charset="0"/>
                <a:cs typeface="Arial"/>
              </a:rPr>
              <a:t> been opposed over the years in a variety of ways. The same tools have been used as in Nehemiah—tools like ridicule, discouragement, financial challenges, and even attempts to close us down. </a:t>
            </a:r>
            <a:endParaRPr lang="en-US">
              <a:latin typeface="Arial"/>
              <a:ea typeface="ＭＳ Ｐゴシック" charset="0"/>
              <a:cs typeface="Aria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Nehemiah organized Jerusalem by posting guards and using the returnee list from century earlier to encourage the Jews to repopulate the city (Neh 7).</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108</a:t>
            </a:fld>
            <a:endParaRPr lang="en-US">
              <a:solidFill>
                <a:prstClr val="black"/>
              </a:solidFill>
              <a:latin typeface="Calibri"/>
            </a:endParaRPr>
          </a:p>
        </p:txBody>
      </p:sp>
    </p:spTree>
    <p:extLst>
      <p:ext uri="{BB962C8B-B14F-4D97-AF65-F5344CB8AC3E}">
        <p14:creationId xmlns:p14="http://schemas.microsoft.com/office/powerpoint/2010/main" val="4006621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r"/>
            <a:fld id="{25E6389D-15FE-204E-A03B-1D1C984D3483}" type="slidenum">
              <a:rPr lang="en-US" sz="1200" baseline="0">
                <a:solidFill>
                  <a:srgbClr val="000000"/>
                </a:solidFill>
                <a:latin typeface="Arial" charset="0"/>
              </a:rPr>
              <a:pPr algn="r"/>
              <a:t>9</a:t>
            </a:fld>
            <a:endParaRPr lang="en-US" sz="1200" baseline="0">
              <a:solidFill>
                <a:srgbClr val="000000"/>
              </a:solidFill>
              <a:latin typeface="Arial" charset="0"/>
            </a:endParaRPr>
          </a:p>
        </p:txBody>
      </p:sp>
      <p:sp>
        <p:nvSpPr>
          <p:cNvPr id="741378" name="Rectangle 2"/>
          <p:cNvSpPr>
            <a:spLocks noGrp="1" noRot="1" noChangeAspect="1" noChangeArrowheads="1"/>
          </p:cNvSpPr>
          <p:nvPr>
            <p:ph type="sldImg"/>
          </p:nvPr>
        </p:nvSpPr>
        <p:spPr>
          <a:solidFill>
            <a:srgbClr val="FFFFFF"/>
          </a:solidFill>
          <a:ln/>
        </p:spPr>
      </p:sp>
      <p:sp>
        <p:nvSpPr>
          <p:cNvPr id="741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GB" sz="2400">
              <a:latin typeface="Arial" charset="0"/>
              <a:ea typeface="ＭＳ Ｐゴシック" charset="0"/>
              <a:cs typeface="ＭＳ Ｐゴシック" charset="0"/>
            </a:endParaRPr>
          </a:p>
          <a:p>
            <a:pPr>
              <a:spcBef>
                <a:spcPct val="0"/>
              </a:spcBef>
            </a:pPr>
            <a:r>
              <a:rPr lang="en-GB" sz="2400">
                <a:latin typeface="Arial" charset="0"/>
                <a:ea typeface="ＭＳ Ｐゴシック" charset="0"/>
                <a:cs typeface="ＭＳ Ｐゴシック" charset="0"/>
              </a:rPr>
              <a:t>The temple had been rebuilt</a:t>
            </a:r>
            <a:r>
              <a:rPr lang="en-GB" sz="2400" baseline="0">
                <a:latin typeface="Arial" charset="0"/>
                <a:ea typeface="ＭＳ Ｐゴシック" charset="0"/>
                <a:cs typeface="ＭＳ Ｐゴシック" charset="0"/>
              </a:rPr>
              <a:t> a century earlier under Zerubbabel.</a:t>
            </a:r>
            <a:endParaRPr lang="en-GB" sz="2400">
              <a:latin typeface="Arial"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What would be the</a:t>
            </a:r>
            <a:r>
              <a:rPr lang="en-US" baseline="0">
                <a:latin typeface="Arial"/>
                <a:cs typeface="Arial"/>
              </a:rPr>
              <a:t> right way to say thanks to the L</a:t>
            </a:r>
            <a:r>
              <a:rPr lang="en-US" sz="1100" baseline="0">
                <a:latin typeface="Arial"/>
                <a:cs typeface="Arial"/>
              </a:rPr>
              <a:t>ORD</a:t>
            </a:r>
            <a:r>
              <a:rPr lang="en-US" baseline="0">
                <a:latin typeface="Arial"/>
                <a:cs typeface="Arial"/>
              </a:rPr>
              <a:t> for all he has done for you?</a:t>
            </a:r>
            <a:endParaRPr lang="en-US">
              <a:latin typeface="Arial"/>
              <a:cs typeface="Arial"/>
            </a:endParaRPr>
          </a:p>
          <a:p>
            <a:endParaRPr lang="en-US">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Faithful </a:t>
            </a:r>
            <a:r>
              <a:rPr lang="en-US" i="1">
                <a:latin typeface="Arial"/>
                <a:cs typeface="Arial"/>
              </a:rPr>
              <a:t>divine</a:t>
            </a:r>
            <a:r>
              <a:rPr lang="en-US">
                <a:latin typeface="Arial"/>
                <a:cs typeface="Arial"/>
              </a:rPr>
              <a:t> help should lead to faithful </a:t>
            </a:r>
            <a:r>
              <a:rPr lang="en-US" i="1">
                <a:latin typeface="Arial"/>
                <a:cs typeface="Arial"/>
              </a:rPr>
              <a:t>human</a:t>
            </a:r>
            <a:r>
              <a:rPr lang="en-US">
                <a:latin typeface="Arial"/>
                <a:cs typeface="Arial"/>
              </a:rPr>
              <a:t> help.</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The natural reaction to seeing God</a:t>
            </a:r>
            <a:r>
              <a:rPr lang="mr-IN" sz="1200" kern="1200">
                <a:solidFill>
                  <a:schemeClr val="tx1"/>
                </a:solidFill>
                <a:effectLst/>
                <a:latin typeface="Arial"/>
                <a:ea typeface="ＭＳ Ｐゴシック" pitchFamily="-112" charset="-128"/>
                <a:cs typeface="Arial"/>
              </a:rPr>
              <a:t>'</a:t>
            </a:r>
            <a:r>
              <a:rPr lang="en-US" sz="1200" kern="1200">
                <a:solidFill>
                  <a:schemeClr val="tx1"/>
                </a:solidFill>
                <a:effectLst/>
                <a:latin typeface="Arial"/>
                <a:ea typeface="ＭＳ Ｐゴシック" pitchFamily="-112" charset="-128"/>
                <a:cs typeface="Arial"/>
              </a:rPr>
              <a:t>s loyal hand is to revere him</a:t>
            </a:r>
            <a:r>
              <a:rPr lang="en-SG" sz="1200" kern="1200">
                <a:solidFill>
                  <a:schemeClr val="tx1"/>
                </a:solidFill>
                <a:effectLst/>
                <a:latin typeface="Arial"/>
                <a:ea typeface="ＭＳ Ｐゴシック" pitchFamily="-112" charset="-128"/>
                <a:cs typeface="Arial"/>
              </a:rPr>
              <a:t>.</a:t>
            </a:r>
            <a:endParaRPr lang="en-US">
              <a:latin typeface="Arial"/>
              <a:cs typeface="Arial"/>
            </a:endParaRPr>
          </a:p>
          <a:p>
            <a:endParaRPr lang="en-US">
              <a:latin typeface="Arial"/>
              <a:cs typeface="Aria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u="sng" kern="1200">
                <a:solidFill>
                  <a:schemeClr val="tx1"/>
                </a:solidFill>
                <a:effectLst/>
                <a:latin typeface="+mn-lt"/>
                <a:ea typeface="+mn-ea"/>
                <a:cs typeface="+mn-cs"/>
              </a:rPr>
              <a:t>Conviction</a:t>
            </a:r>
            <a:r>
              <a:rPr lang="en-US" sz="1200" kern="1200">
                <a:solidFill>
                  <a:schemeClr val="tx1"/>
                </a:solidFill>
                <a:effectLst/>
                <a:latin typeface="+mn-lt"/>
                <a:ea typeface="+mn-ea"/>
                <a:cs typeface="+mn-cs"/>
              </a:rPr>
              <a:t>: Ezra's reading of the Pentateuch and Levite exposition urged all to celebrate the Feast of Tabernacles and begin a revival based on God’s Word (Neh 8).</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116</a:t>
            </a:fld>
            <a:endParaRPr lang="en-US">
              <a:solidFill>
                <a:prstClr val="black"/>
              </a:solidFill>
              <a:latin typeface="Calibri"/>
            </a:endParaRPr>
          </a:p>
        </p:txBody>
      </p:sp>
    </p:spTree>
    <p:extLst>
      <p:ext uri="{BB962C8B-B14F-4D97-AF65-F5344CB8AC3E}">
        <p14:creationId xmlns:p14="http://schemas.microsoft.com/office/powerpoint/2010/main" val="268326888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u="sng" kern="1200">
                <a:solidFill>
                  <a:schemeClr val="tx1"/>
                </a:solidFill>
                <a:effectLst/>
                <a:latin typeface="+mn-lt"/>
                <a:ea typeface="+mn-ea"/>
                <a:cs typeface="+mn-cs"/>
              </a:rPr>
              <a:t>Confession</a:t>
            </a:r>
            <a:r>
              <a:rPr lang="en-US" sz="1200" kern="1200">
                <a:solidFill>
                  <a:schemeClr val="tx1"/>
                </a:solidFill>
                <a:effectLst/>
                <a:latin typeface="+mn-lt"/>
                <a:ea typeface="+mn-ea"/>
                <a:cs typeface="+mn-cs"/>
              </a:rPr>
              <a:t>: Everyone gathered again 24 days later to fast, listen to the Law of Moses, worship, confess sin, and obey a written covenant (Neh 9).</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118</a:t>
            </a:fld>
            <a:endParaRPr lang="en-US">
              <a:solidFill>
                <a:prstClr val="black"/>
              </a:solidFill>
              <a:latin typeface="Calibri"/>
            </a:endParaRPr>
          </a:p>
        </p:txBody>
      </p:sp>
    </p:spTree>
    <p:extLst>
      <p:ext uri="{BB962C8B-B14F-4D97-AF65-F5344CB8AC3E}">
        <p14:creationId xmlns:p14="http://schemas.microsoft.com/office/powerpoint/2010/main" val="425805371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649" name="Rectangle 2"/>
          <p:cNvSpPr>
            <a:spLocks noGrp="1" noRot="1" noChangeAspect="1" noChangeArrowheads="1" noTextEdit="1"/>
          </p:cNvSpPr>
          <p:nvPr>
            <p:ph type="sldImg"/>
          </p:nvPr>
        </p:nvSpPr>
        <p:spPr>
          <a:ln/>
        </p:spPr>
      </p:sp>
      <p:sp>
        <p:nvSpPr>
          <p:cNvPr id="105165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u="sng" kern="1200">
                <a:solidFill>
                  <a:schemeClr val="tx1"/>
                </a:solidFill>
                <a:effectLst/>
                <a:latin typeface="+mn-lt"/>
                <a:ea typeface="+mn-ea"/>
                <a:cs typeface="+mn-cs"/>
              </a:rPr>
              <a:t>Covenant</a:t>
            </a:r>
            <a:r>
              <a:rPr lang="en-US" sz="1200" kern="1200">
                <a:solidFill>
                  <a:schemeClr val="tx1"/>
                </a:solidFill>
                <a:effectLst/>
                <a:latin typeface="+mn-lt"/>
                <a:ea typeface="+mn-ea"/>
                <a:cs typeface="+mn-cs"/>
              </a:rPr>
              <a:t>: Nehemiah publicized those who agreed to follow the covenant as a written record of the people's commitment to obey (Neh 10).</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120</a:t>
            </a:fld>
            <a:endParaRPr lang="en-US">
              <a:solidFill>
                <a:prstClr val="black"/>
              </a:solidFill>
              <a:latin typeface="Calibri"/>
            </a:endParaRPr>
          </a:p>
        </p:txBody>
      </p:sp>
    </p:spTree>
    <p:extLst>
      <p:ext uri="{BB962C8B-B14F-4D97-AF65-F5344CB8AC3E}">
        <p14:creationId xmlns:p14="http://schemas.microsoft.com/office/powerpoint/2010/main" val="196862064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list of the priests, Levites, and leaders of the people who signed the covenant reminded them of their agreement to obey the Law (10:1-27).</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121</a:t>
            </a:fld>
            <a:endParaRPr lang="en-US">
              <a:solidFill>
                <a:prstClr val="black"/>
              </a:solidFill>
              <a:latin typeface="Calibri"/>
            </a:endParaRPr>
          </a:p>
        </p:txBody>
      </p:sp>
    </p:spTree>
    <p:extLst>
      <p:ext uri="{BB962C8B-B14F-4D97-AF65-F5344CB8AC3E}">
        <p14:creationId xmlns:p14="http://schemas.microsoft.com/office/powerpoint/2010/main" val="50405445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0C00934-04BB-5E45-A360-6668B3FC50F0}" type="slidenum">
              <a:rPr lang="en-US" sz="1200">
                <a:solidFill>
                  <a:prstClr val="black"/>
                </a:solidFill>
              </a:rPr>
              <a:pPr/>
              <a:t>122</a:t>
            </a:fld>
            <a:endParaRPr lang="en-US" sz="1200">
              <a:solidFill>
                <a:prstClr val="black"/>
              </a:solidFill>
            </a:endParaRPr>
          </a:p>
        </p:txBody>
      </p:sp>
      <p:sp>
        <p:nvSpPr>
          <p:cNvPr id="972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55903786-F736-EB45-844D-F40BDAACE69B}" type="slidenum">
              <a:rPr lang="en-US" sz="1200" baseline="0" smtClean="0">
                <a:solidFill>
                  <a:prstClr val="black"/>
                </a:solidFill>
              </a:rPr>
              <a:pPr algn="r"/>
              <a:t>122</a:t>
            </a:fld>
            <a:endParaRPr lang="en-US" sz="1200" baseline="0">
              <a:solidFill>
                <a:prstClr val="black"/>
              </a:solidFill>
            </a:endParaRPr>
          </a:p>
        </p:txBody>
      </p:sp>
      <p:sp>
        <p:nvSpPr>
          <p:cNvPr id="164867"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9728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spcBef>
                <a:spcPct val="0"/>
              </a:spcBef>
            </a:pPr>
            <a:r>
              <a:rPr lang="en-US" sz="1200" kern="1200" dirty="0">
                <a:solidFill>
                  <a:schemeClr val="tx1"/>
                </a:solidFill>
                <a:effectLst/>
                <a:latin typeface="+mn-lt"/>
                <a:ea typeface="+mn-ea"/>
                <a:cs typeface="+mn-cs"/>
              </a:rPr>
              <a:t>Nehemiah recorded the covenant stipulations of submission to the Word, no intermarriage, Sabbath observance, and financial support (10:28-39). </a:t>
            </a:r>
            <a:endParaRPr lang="en-GB" sz="2400" dirty="0">
              <a:latin typeface="Arial"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lvl="2" indent="0" algn="l" defTabSz="457200" rtl="0" eaLnBrk="1" fontAlgn="auto" latinLnBrk="0" hangingPunct="1">
              <a:lnSpc>
                <a:spcPct val="100000"/>
              </a:lnSpc>
              <a:spcBef>
                <a:spcPts val="0"/>
              </a:spcBef>
              <a:spcAft>
                <a:spcPts val="0"/>
              </a:spcAft>
              <a:buClrTx/>
              <a:buSzTx/>
              <a:buFontTx/>
              <a:buNone/>
              <a:tabLst/>
              <a:defRPr/>
            </a:pPr>
            <a:r>
              <a:rPr lang="en-US"/>
              <a:t>They obeyed the covenant by resettling Jerusalem, dedicating the walls, and supporting the temple (Neh 11–13).</a:t>
            </a:r>
          </a:p>
          <a:p>
            <a:pPr marL="0" marR="0" lvl="2" indent="0" algn="l" defTabSz="457200" rtl="0" eaLnBrk="1" fontAlgn="auto" latinLnBrk="0" hangingPunct="1">
              <a:lnSpc>
                <a:spcPct val="100000"/>
              </a:lnSpc>
              <a:spcBef>
                <a:spcPts val="0"/>
              </a:spcBef>
              <a:spcAft>
                <a:spcPts val="0"/>
              </a:spcAft>
              <a:buClrTx/>
              <a:buSzTx/>
              <a:buFontTx/>
              <a:buNone/>
              <a:tabLst/>
              <a:defRPr/>
            </a:pPr>
            <a:r>
              <a:rPr lang="en-US"/>
              <a:t>The people obeyed the plan for 10% of the nation to resettle Jerusalem to protect the city and temple from attack to show their commitment to the temple (11:1–12:26). </a:t>
            </a: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125</a:t>
            </a:fld>
            <a:endParaRPr lang="en-US">
              <a:solidFill>
                <a:prstClr val="black"/>
              </a:solidFill>
              <a:latin typeface="Calibri"/>
            </a:endParaRPr>
          </a:p>
        </p:txBody>
      </p:sp>
    </p:spTree>
    <p:extLst>
      <p:ext uri="{BB962C8B-B14F-4D97-AF65-F5344CB8AC3E}">
        <p14:creationId xmlns:p14="http://schemas.microsoft.com/office/powerpoint/2010/main" val="2091492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4819"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4820"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24"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a:defRPr>
                <a:solidFill>
                  <a:srgbClr val="578963"/>
                </a:solidFill>
              </a:defRPr>
            </a:lvl1pPr>
          </a:lstStyle>
          <a:p>
            <a:pPr>
              <a:defRPr/>
            </a:pPr>
            <a:fld id="{C162B007-0C89-A449-BE34-148D60AAD501}" type="slidenum">
              <a:rPr lang="en-US"/>
              <a:pPr>
                <a:defRPr/>
              </a:pPr>
              <a:t>‹#›</a:t>
            </a:fld>
            <a:endParaRPr lang="en-US"/>
          </a:p>
        </p:txBody>
      </p:sp>
    </p:spTree>
    <p:extLst>
      <p:ext uri="{BB962C8B-B14F-4D97-AF65-F5344CB8AC3E}">
        <p14:creationId xmlns:p14="http://schemas.microsoft.com/office/powerpoint/2010/main" val="4002036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8E1B45-1F55-1F4B-A545-635C165721B4}" type="slidenum">
              <a:rPr lang="en-US"/>
              <a:pPr>
                <a:defRPr/>
              </a:pPr>
              <a:t>‹#›</a:t>
            </a:fld>
            <a:endParaRPr lang="en-US"/>
          </a:p>
        </p:txBody>
      </p:sp>
    </p:spTree>
    <p:extLst>
      <p:ext uri="{BB962C8B-B14F-4D97-AF65-F5344CB8AC3E}">
        <p14:creationId xmlns:p14="http://schemas.microsoft.com/office/powerpoint/2010/main" val="4115035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6"/>
          <p:cNvSpPr>
            <a:spLocks noGrp="1" noChangeArrowheads="1"/>
          </p:cNvSpPr>
          <p:nvPr>
            <p:ph type="ftr" sz="quarter" idx="11"/>
          </p:nvPr>
        </p:nvSpPr>
        <p:spPr/>
        <p:txBody>
          <a:bodyPr/>
          <a:lstStyle>
            <a:lvl1pPr>
              <a:defRPr baseline="30000"/>
            </a:lvl1pPr>
          </a:lstStyle>
          <a:p>
            <a:pPr>
              <a:defRPr/>
            </a:pPr>
            <a:endParaRPr lang="en-US"/>
          </a:p>
        </p:txBody>
      </p:sp>
      <p:sp>
        <p:nvSpPr>
          <p:cNvPr id="5" name="Rectangle 7"/>
          <p:cNvSpPr>
            <a:spLocks noGrp="1" noChangeArrowheads="1"/>
          </p:cNvSpPr>
          <p:nvPr>
            <p:ph type="sldNum" sz="quarter" idx="12"/>
          </p:nvPr>
        </p:nvSpPr>
        <p:spPr/>
        <p:txBody>
          <a:bodyPr/>
          <a:lstStyle>
            <a:lvl1pPr>
              <a:defRPr baseline="30000"/>
            </a:lvl1pPr>
          </a:lstStyle>
          <a:p>
            <a:pPr>
              <a:defRPr/>
            </a:pPr>
            <a:fld id="{54AD02BB-1E06-1641-BC40-465DC0D75C64}" type="slidenum">
              <a:rPr lang="en-US"/>
              <a:pPr>
                <a:defRPr/>
              </a:pPr>
              <a:t>‹#›</a:t>
            </a:fld>
            <a:endParaRPr lang="en-US"/>
          </a:p>
        </p:txBody>
      </p:sp>
    </p:spTree>
    <p:extLst>
      <p:ext uri="{BB962C8B-B14F-4D97-AF65-F5344CB8AC3E}">
        <p14:creationId xmlns:p14="http://schemas.microsoft.com/office/powerpoint/2010/main" val="293524613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6"/>
          <p:cNvSpPr>
            <a:spLocks noGrp="1" noChangeArrowheads="1"/>
          </p:cNvSpPr>
          <p:nvPr>
            <p:ph type="ftr" sz="quarter" idx="11"/>
          </p:nvPr>
        </p:nvSpPr>
        <p:spPr/>
        <p:txBody>
          <a:bodyPr/>
          <a:lstStyle>
            <a:lvl1pPr>
              <a:defRPr baseline="30000"/>
            </a:lvl1pPr>
          </a:lstStyle>
          <a:p>
            <a:pPr>
              <a:defRPr/>
            </a:pPr>
            <a:endParaRPr lang="en-US"/>
          </a:p>
        </p:txBody>
      </p:sp>
      <p:sp>
        <p:nvSpPr>
          <p:cNvPr id="4" name="Rectangle 7"/>
          <p:cNvSpPr>
            <a:spLocks noGrp="1" noChangeArrowheads="1"/>
          </p:cNvSpPr>
          <p:nvPr>
            <p:ph type="sldNum" sz="quarter" idx="12"/>
          </p:nvPr>
        </p:nvSpPr>
        <p:spPr/>
        <p:txBody>
          <a:bodyPr/>
          <a:lstStyle>
            <a:lvl1pPr>
              <a:defRPr baseline="30000"/>
            </a:lvl1pPr>
          </a:lstStyle>
          <a:p>
            <a:pPr>
              <a:defRPr/>
            </a:pPr>
            <a:fld id="{2D840745-E4D6-CE48-A6A5-AB4D7D6D478C}" type="slidenum">
              <a:rPr lang="en-US"/>
              <a:pPr>
                <a:defRPr/>
              </a:pPr>
              <a:t>‹#›</a:t>
            </a:fld>
            <a:endParaRPr lang="en-US"/>
          </a:p>
        </p:txBody>
      </p:sp>
    </p:spTree>
    <p:extLst>
      <p:ext uri="{BB962C8B-B14F-4D97-AF65-F5344CB8AC3E}">
        <p14:creationId xmlns:p14="http://schemas.microsoft.com/office/powerpoint/2010/main" val="214125657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6"/>
          <p:cNvSpPr>
            <a:spLocks noGrp="1" noChangeArrowheads="1"/>
          </p:cNvSpPr>
          <p:nvPr>
            <p:ph type="ftr" sz="quarter" idx="11"/>
          </p:nvPr>
        </p:nvSpPr>
        <p:spPr/>
        <p:txBody>
          <a:bodyPr/>
          <a:lstStyle>
            <a:lvl1pPr>
              <a:defRPr baseline="30000"/>
            </a:lvl1pPr>
          </a:lstStyle>
          <a:p>
            <a:pPr>
              <a:defRPr/>
            </a:pPr>
            <a:endParaRPr lang="en-US"/>
          </a:p>
        </p:txBody>
      </p:sp>
      <p:sp>
        <p:nvSpPr>
          <p:cNvPr id="7" name="Rectangle 7"/>
          <p:cNvSpPr>
            <a:spLocks noGrp="1" noChangeArrowheads="1"/>
          </p:cNvSpPr>
          <p:nvPr>
            <p:ph type="sldNum" sz="quarter" idx="12"/>
          </p:nvPr>
        </p:nvSpPr>
        <p:spPr/>
        <p:txBody>
          <a:bodyPr/>
          <a:lstStyle>
            <a:lvl1pPr>
              <a:defRPr baseline="30000"/>
            </a:lvl1pPr>
          </a:lstStyle>
          <a:p>
            <a:pPr>
              <a:defRPr/>
            </a:pPr>
            <a:fld id="{588440BC-CD3D-F846-8125-AC30F5226DBC}" type="slidenum">
              <a:rPr lang="en-US"/>
              <a:pPr>
                <a:defRPr/>
              </a:pPr>
              <a:t>‹#›</a:t>
            </a:fld>
            <a:endParaRPr lang="en-US"/>
          </a:p>
        </p:txBody>
      </p:sp>
    </p:spTree>
    <p:extLst>
      <p:ext uri="{BB962C8B-B14F-4D97-AF65-F5344CB8AC3E}">
        <p14:creationId xmlns:p14="http://schemas.microsoft.com/office/powerpoint/2010/main" val="8011528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6"/>
          <p:cNvSpPr>
            <a:spLocks noGrp="1" noChangeArrowheads="1"/>
          </p:cNvSpPr>
          <p:nvPr>
            <p:ph type="ftr" sz="quarter" idx="11"/>
          </p:nvPr>
        </p:nvSpPr>
        <p:spPr/>
        <p:txBody>
          <a:bodyPr/>
          <a:lstStyle>
            <a:lvl1pPr>
              <a:defRPr baseline="30000"/>
            </a:lvl1pPr>
          </a:lstStyle>
          <a:p>
            <a:pPr>
              <a:defRPr/>
            </a:pPr>
            <a:endParaRPr lang="en-US"/>
          </a:p>
        </p:txBody>
      </p:sp>
      <p:sp>
        <p:nvSpPr>
          <p:cNvPr id="7" name="Rectangle 7"/>
          <p:cNvSpPr>
            <a:spLocks noGrp="1" noChangeArrowheads="1"/>
          </p:cNvSpPr>
          <p:nvPr>
            <p:ph type="sldNum" sz="quarter" idx="12"/>
          </p:nvPr>
        </p:nvSpPr>
        <p:spPr/>
        <p:txBody>
          <a:bodyPr/>
          <a:lstStyle>
            <a:lvl1pPr>
              <a:defRPr baseline="30000"/>
            </a:lvl1pPr>
          </a:lstStyle>
          <a:p>
            <a:pPr>
              <a:defRPr/>
            </a:pPr>
            <a:fld id="{A62A40EF-706B-5548-AAF7-466EF41BF941}" type="slidenum">
              <a:rPr lang="en-US"/>
              <a:pPr>
                <a:defRPr/>
              </a:pPr>
              <a:t>‹#›</a:t>
            </a:fld>
            <a:endParaRPr lang="en-US"/>
          </a:p>
        </p:txBody>
      </p:sp>
    </p:spTree>
    <p:extLst>
      <p:ext uri="{BB962C8B-B14F-4D97-AF65-F5344CB8AC3E}">
        <p14:creationId xmlns:p14="http://schemas.microsoft.com/office/powerpoint/2010/main" val="4716876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6"/>
          <p:cNvSpPr>
            <a:spLocks noGrp="1" noChangeArrowheads="1"/>
          </p:cNvSpPr>
          <p:nvPr>
            <p:ph type="ftr" sz="quarter" idx="11"/>
          </p:nvPr>
        </p:nvSpPr>
        <p:spPr/>
        <p:txBody>
          <a:bodyPr/>
          <a:lstStyle>
            <a:lvl1pPr>
              <a:defRPr baseline="30000"/>
            </a:lvl1pPr>
          </a:lstStyle>
          <a:p>
            <a:pPr>
              <a:defRPr/>
            </a:pPr>
            <a:endParaRPr lang="en-US"/>
          </a:p>
        </p:txBody>
      </p:sp>
      <p:sp>
        <p:nvSpPr>
          <p:cNvPr id="6" name="Rectangle 7"/>
          <p:cNvSpPr>
            <a:spLocks noGrp="1" noChangeArrowheads="1"/>
          </p:cNvSpPr>
          <p:nvPr>
            <p:ph type="sldNum" sz="quarter" idx="12"/>
          </p:nvPr>
        </p:nvSpPr>
        <p:spPr/>
        <p:txBody>
          <a:bodyPr/>
          <a:lstStyle>
            <a:lvl1pPr>
              <a:defRPr baseline="30000"/>
            </a:lvl1pPr>
          </a:lstStyle>
          <a:p>
            <a:pPr>
              <a:defRPr/>
            </a:pPr>
            <a:fld id="{FEBCCB2B-D421-4645-9828-EFE6FB73E323}" type="slidenum">
              <a:rPr lang="en-US"/>
              <a:pPr>
                <a:defRPr/>
              </a:pPr>
              <a:t>‹#›</a:t>
            </a:fld>
            <a:endParaRPr lang="en-US"/>
          </a:p>
        </p:txBody>
      </p:sp>
    </p:spTree>
    <p:extLst>
      <p:ext uri="{BB962C8B-B14F-4D97-AF65-F5344CB8AC3E}">
        <p14:creationId xmlns:p14="http://schemas.microsoft.com/office/powerpoint/2010/main" val="21016091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6"/>
          <p:cNvSpPr>
            <a:spLocks noGrp="1" noChangeArrowheads="1"/>
          </p:cNvSpPr>
          <p:nvPr>
            <p:ph type="ftr" sz="quarter" idx="11"/>
          </p:nvPr>
        </p:nvSpPr>
        <p:spPr/>
        <p:txBody>
          <a:bodyPr/>
          <a:lstStyle>
            <a:lvl1pPr>
              <a:defRPr baseline="30000"/>
            </a:lvl1pPr>
          </a:lstStyle>
          <a:p>
            <a:pPr>
              <a:defRPr/>
            </a:pPr>
            <a:endParaRPr lang="en-US"/>
          </a:p>
        </p:txBody>
      </p:sp>
      <p:sp>
        <p:nvSpPr>
          <p:cNvPr id="6" name="Rectangle 7"/>
          <p:cNvSpPr>
            <a:spLocks noGrp="1" noChangeArrowheads="1"/>
          </p:cNvSpPr>
          <p:nvPr>
            <p:ph type="sldNum" sz="quarter" idx="12"/>
          </p:nvPr>
        </p:nvSpPr>
        <p:spPr/>
        <p:txBody>
          <a:bodyPr/>
          <a:lstStyle>
            <a:lvl1pPr>
              <a:defRPr baseline="30000"/>
            </a:lvl1pPr>
          </a:lstStyle>
          <a:p>
            <a:pPr>
              <a:defRPr/>
            </a:pPr>
            <a:fld id="{82939D7E-2FC3-6344-BAC8-5BB4469BE5D9}" type="slidenum">
              <a:rPr lang="en-US"/>
              <a:pPr>
                <a:defRPr/>
              </a:pPr>
              <a:t>‹#›</a:t>
            </a:fld>
            <a:endParaRPr lang="en-US"/>
          </a:p>
        </p:txBody>
      </p:sp>
    </p:spTree>
    <p:extLst>
      <p:ext uri="{BB962C8B-B14F-4D97-AF65-F5344CB8AC3E}">
        <p14:creationId xmlns:p14="http://schemas.microsoft.com/office/powerpoint/2010/main" val="28724260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14070606-9B5A-AB4D-B1E9-3B7D0F3BB1D9}" type="slidenum">
              <a:rPr lang="en-US"/>
              <a:pPr>
                <a:defRPr/>
              </a:pPr>
              <a:t>‹#›</a:t>
            </a:fld>
            <a:endParaRPr lang="en-US"/>
          </a:p>
        </p:txBody>
      </p:sp>
    </p:spTree>
    <p:extLst>
      <p:ext uri="{BB962C8B-B14F-4D97-AF65-F5344CB8AC3E}">
        <p14:creationId xmlns:p14="http://schemas.microsoft.com/office/powerpoint/2010/main" val="198607797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33B50CAD-1929-6440-A577-1E2BCB7960DE}" type="slidenum">
              <a:rPr lang="en-US"/>
              <a:pPr>
                <a:defRPr/>
              </a:pPr>
              <a:t>‹#›</a:t>
            </a:fld>
            <a:endParaRPr lang="en-US"/>
          </a:p>
        </p:txBody>
      </p:sp>
    </p:spTree>
    <p:extLst>
      <p:ext uri="{BB962C8B-B14F-4D97-AF65-F5344CB8AC3E}">
        <p14:creationId xmlns:p14="http://schemas.microsoft.com/office/powerpoint/2010/main" val="50907652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04E19FE5-2E29-6847-9909-7ECA83E53E9D}" type="slidenum">
              <a:rPr lang="en-US"/>
              <a:pPr>
                <a:defRPr/>
              </a:pPr>
              <a:t>‹#›</a:t>
            </a:fld>
            <a:endParaRPr lang="en-US"/>
          </a:p>
        </p:txBody>
      </p:sp>
    </p:spTree>
    <p:extLst>
      <p:ext uri="{BB962C8B-B14F-4D97-AF65-F5344CB8AC3E}">
        <p14:creationId xmlns:p14="http://schemas.microsoft.com/office/powerpoint/2010/main" val="20268211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5"/>
          <p:cNvSpPr>
            <a:spLocks noGrp="1" noChangeArrowheads="1"/>
          </p:cNvSpPr>
          <p:nvPr>
            <p:ph type="ftr" sz="quarter" idx="11"/>
          </p:nvPr>
        </p:nvSpPr>
        <p:spPr/>
        <p:txBody>
          <a:bodyPr/>
          <a:lstStyle>
            <a:lvl1pPr>
              <a:defRPr baseline="30000"/>
            </a:lvl1pPr>
          </a:lstStyle>
          <a:p>
            <a:pPr>
              <a:defRPr/>
            </a:pPr>
            <a:endParaRPr lang="en-US"/>
          </a:p>
        </p:txBody>
      </p:sp>
      <p:sp>
        <p:nvSpPr>
          <p:cNvPr id="9" name="Rectangle 6"/>
          <p:cNvSpPr>
            <a:spLocks noGrp="1" noChangeArrowheads="1"/>
          </p:cNvSpPr>
          <p:nvPr>
            <p:ph type="sldNum" sz="quarter" idx="12"/>
          </p:nvPr>
        </p:nvSpPr>
        <p:spPr/>
        <p:txBody>
          <a:bodyPr/>
          <a:lstStyle>
            <a:lvl1pPr>
              <a:defRPr baseline="30000"/>
            </a:lvl1pPr>
          </a:lstStyle>
          <a:p>
            <a:pPr>
              <a:defRPr/>
            </a:pPr>
            <a:fld id="{B2CB41C5-B40C-8B41-9968-6318B295AC0E}" type="slidenum">
              <a:rPr lang="en-US"/>
              <a:pPr>
                <a:defRPr/>
              </a:pPr>
              <a:t>‹#›</a:t>
            </a:fld>
            <a:endParaRPr lang="en-US"/>
          </a:p>
        </p:txBody>
      </p:sp>
    </p:spTree>
    <p:extLst>
      <p:ext uri="{BB962C8B-B14F-4D97-AF65-F5344CB8AC3E}">
        <p14:creationId xmlns:p14="http://schemas.microsoft.com/office/powerpoint/2010/main" val="1400443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931AA6-147F-E74E-A669-21D3A3FC6297}" type="slidenum">
              <a:rPr lang="en-US"/>
              <a:pPr>
                <a:defRPr/>
              </a:pPr>
              <a:t>‹#›</a:t>
            </a:fld>
            <a:endParaRPr lang="en-US"/>
          </a:p>
        </p:txBody>
      </p:sp>
    </p:spTree>
    <p:extLst>
      <p:ext uri="{BB962C8B-B14F-4D97-AF65-F5344CB8AC3E}">
        <p14:creationId xmlns:p14="http://schemas.microsoft.com/office/powerpoint/2010/main" val="30051067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F9B654F6-8D11-9D40-9405-767D6988391B}" type="slidenum">
              <a:rPr lang="en-US"/>
              <a:pPr>
                <a:defRPr/>
              </a:pPr>
              <a:t>‹#›</a:t>
            </a:fld>
            <a:endParaRPr lang="en-US"/>
          </a:p>
        </p:txBody>
      </p:sp>
    </p:spTree>
    <p:extLst>
      <p:ext uri="{BB962C8B-B14F-4D97-AF65-F5344CB8AC3E}">
        <p14:creationId xmlns:p14="http://schemas.microsoft.com/office/powerpoint/2010/main" val="150986129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5"/>
          <p:cNvSpPr>
            <a:spLocks noGrp="1" noChangeArrowheads="1"/>
          </p:cNvSpPr>
          <p:nvPr>
            <p:ph type="ftr" sz="quarter" idx="11"/>
          </p:nvPr>
        </p:nvSpPr>
        <p:spPr/>
        <p:txBody>
          <a:bodyPr/>
          <a:lstStyle>
            <a:lvl1pPr>
              <a:defRPr baseline="30000"/>
            </a:lvl1pPr>
          </a:lstStyle>
          <a:p>
            <a:pPr>
              <a:defRPr/>
            </a:pPr>
            <a:endParaRPr lang="en-US"/>
          </a:p>
        </p:txBody>
      </p:sp>
      <p:sp>
        <p:nvSpPr>
          <p:cNvPr id="4" name="Rectangle 6"/>
          <p:cNvSpPr>
            <a:spLocks noGrp="1" noChangeArrowheads="1"/>
          </p:cNvSpPr>
          <p:nvPr>
            <p:ph type="sldNum" sz="quarter" idx="12"/>
          </p:nvPr>
        </p:nvSpPr>
        <p:spPr/>
        <p:txBody>
          <a:bodyPr/>
          <a:lstStyle>
            <a:lvl1pPr>
              <a:defRPr baseline="30000"/>
            </a:lvl1pPr>
          </a:lstStyle>
          <a:p>
            <a:pPr>
              <a:defRPr/>
            </a:pPr>
            <a:fld id="{464EA324-1BAE-A34C-9FCE-AA159278662E}" type="slidenum">
              <a:rPr lang="en-US"/>
              <a:pPr>
                <a:defRPr/>
              </a:pPr>
              <a:t>‹#›</a:t>
            </a:fld>
            <a:endParaRPr lang="en-US"/>
          </a:p>
        </p:txBody>
      </p:sp>
    </p:spTree>
    <p:extLst>
      <p:ext uri="{BB962C8B-B14F-4D97-AF65-F5344CB8AC3E}">
        <p14:creationId xmlns:p14="http://schemas.microsoft.com/office/powerpoint/2010/main" val="209694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58E645D8-CEBF-284A-B35D-315C59796F01}" type="slidenum">
              <a:rPr lang="en-US"/>
              <a:pPr>
                <a:defRPr/>
              </a:pPr>
              <a:t>‹#›</a:t>
            </a:fld>
            <a:endParaRPr lang="en-US"/>
          </a:p>
        </p:txBody>
      </p:sp>
    </p:spTree>
    <p:extLst>
      <p:ext uri="{BB962C8B-B14F-4D97-AF65-F5344CB8AC3E}">
        <p14:creationId xmlns:p14="http://schemas.microsoft.com/office/powerpoint/2010/main" val="338446061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2F229921-E67D-354D-830F-858626DD2C7E}" type="slidenum">
              <a:rPr lang="en-US"/>
              <a:pPr>
                <a:defRPr/>
              </a:pPr>
              <a:t>‹#›</a:t>
            </a:fld>
            <a:endParaRPr lang="en-US"/>
          </a:p>
        </p:txBody>
      </p:sp>
    </p:spTree>
    <p:extLst>
      <p:ext uri="{BB962C8B-B14F-4D97-AF65-F5344CB8AC3E}">
        <p14:creationId xmlns:p14="http://schemas.microsoft.com/office/powerpoint/2010/main" val="40409605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B00EBD81-0BDD-C441-A56C-643472E13F4A}" type="slidenum">
              <a:rPr lang="en-US"/>
              <a:pPr>
                <a:defRPr/>
              </a:pPr>
              <a:t>‹#›</a:t>
            </a:fld>
            <a:endParaRPr lang="en-US"/>
          </a:p>
        </p:txBody>
      </p:sp>
    </p:spTree>
    <p:extLst>
      <p:ext uri="{BB962C8B-B14F-4D97-AF65-F5344CB8AC3E}">
        <p14:creationId xmlns:p14="http://schemas.microsoft.com/office/powerpoint/2010/main" val="335832394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E41AED22-37DF-B24F-A084-6B93948F0358}" type="slidenum">
              <a:rPr lang="en-US"/>
              <a:pPr>
                <a:defRPr/>
              </a:pPr>
              <a:t>‹#›</a:t>
            </a:fld>
            <a:endParaRPr lang="en-US"/>
          </a:p>
        </p:txBody>
      </p:sp>
    </p:spTree>
    <p:extLst>
      <p:ext uri="{BB962C8B-B14F-4D97-AF65-F5344CB8AC3E}">
        <p14:creationId xmlns:p14="http://schemas.microsoft.com/office/powerpoint/2010/main" val="23232795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atin typeface="Times New Roman" charset="0"/>
              </a:defRPr>
            </a:lvl1pPr>
          </a:lstStyle>
          <a:p>
            <a:pPr>
              <a:defRPr/>
            </a:pPr>
            <a:fld id="{850C2DAF-1605-7C4C-9A4A-3ED408CDD7E4}" type="datetime1">
              <a:rPr lang="en-US"/>
              <a:pPr>
                <a:defRPr/>
              </a:pPr>
              <a:t>11/22/21</a:t>
            </a:fld>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01B297BC-E3BF-AF4F-BFFE-F235D568C09B}" type="slidenum">
              <a:rPr lang="en-US"/>
              <a:pPr>
                <a:defRPr/>
              </a:pPr>
              <a:t>‹#›</a:t>
            </a:fld>
            <a:endParaRPr lang="en-US"/>
          </a:p>
        </p:txBody>
      </p:sp>
    </p:spTree>
    <p:extLst>
      <p:ext uri="{BB962C8B-B14F-4D97-AF65-F5344CB8AC3E}">
        <p14:creationId xmlns:p14="http://schemas.microsoft.com/office/powerpoint/2010/main" val="167348034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atin typeface="Times New Roman" charset="0"/>
              </a:defRPr>
            </a:lvl1pPr>
          </a:lstStyle>
          <a:p>
            <a:pPr>
              <a:defRPr/>
            </a:pPr>
            <a:fld id="{878D83A4-4F4D-3445-9D3E-BEA6CF48196C}" type="datetime1">
              <a:rPr lang="en-US"/>
              <a:pPr>
                <a:defRPr/>
              </a:pPr>
              <a:t>11/22/21</a:t>
            </a:fld>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0E43CFE6-065C-054A-ACA5-2DD92B821F26}" type="slidenum">
              <a:rPr lang="en-US"/>
              <a:pPr>
                <a:defRPr/>
              </a:pPr>
              <a:t>‹#›</a:t>
            </a:fld>
            <a:endParaRPr lang="en-US"/>
          </a:p>
        </p:txBody>
      </p:sp>
    </p:spTree>
    <p:extLst>
      <p:ext uri="{BB962C8B-B14F-4D97-AF65-F5344CB8AC3E}">
        <p14:creationId xmlns:p14="http://schemas.microsoft.com/office/powerpoint/2010/main" val="299206702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atin typeface="Times New Roman" charset="0"/>
              </a:defRPr>
            </a:lvl1pPr>
          </a:lstStyle>
          <a:p>
            <a:pPr>
              <a:defRPr/>
            </a:pPr>
            <a:fld id="{A84E760A-878A-4E48-A0F4-EE7FA4C1D9AA}" type="datetime1">
              <a:rPr lang="en-US"/>
              <a:pPr>
                <a:defRPr/>
              </a:pPr>
              <a:t>11/22/21</a:t>
            </a:fld>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E403C5D0-4F18-A742-AD8F-D6C6A272BD65}" type="slidenum">
              <a:rPr lang="en-US"/>
              <a:pPr>
                <a:defRPr/>
              </a:pPr>
              <a:t>‹#›</a:t>
            </a:fld>
            <a:endParaRPr lang="en-US"/>
          </a:p>
        </p:txBody>
      </p:sp>
    </p:spTree>
    <p:extLst>
      <p:ext uri="{BB962C8B-B14F-4D97-AF65-F5344CB8AC3E}">
        <p14:creationId xmlns:p14="http://schemas.microsoft.com/office/powerpoint/2010/main" val="261316274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atin typeface="Times New Roman" charset="0"/>
              </a:defRPr>
            </a:lvl1pPr>
          </a:lstStyle>
          <a:p>
            <a:pPr>
              <a:defRPr/>
            </a:pPr>
            <a:fld id="{FFD9B300-8008-4447-AEA7-05FEF4B1F2D5}" type="datetime1">
              <a:rPr lang="en-US"/>
              <a:pPr>
                <a:defRPr/>
              </a:pPr>
              <a:t>11/22/21</a:t>
            </a:fld>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876FC654-A674-B445-A9EF-AA16AFFCF5F5}" type="slidenum">
              <a:rPr lang="en-US"/>
              <a:pPr>
                <a:defRPr/>
              </a:pPr>
              <a:t>‹#›</a:t>
            </a:fld>
            <a:endParaRPr lang="en-US"/>
          </a:p>
        </p:txBody>
      </p:sp>
    </p:spTree>
    <p:extLst>
      <p:ext uri="{BB962C8B-B14F-4D97-AF65-F5344CB8AC3E}">
        <p14:creationId xmlns:p14="http://schemas.microsoft.com/office/powerpoint/2010/main" val="1498477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D1DB14-4CA9-5F4D-A9BE-9C7724623DE0}" type="slidenum">
              <a:rPr lang="en-US"/>
              <a:pPr>
                <a:defRPr/>
              </a:pPr>
              <a:t>‹#›</a:t>
            </a:fld>
            <a:endParaRPr lang="en-US"/>
          </a:p>
        </p:txBody>
      </p:sp>
    </p:spTree>
    <p:extLst>
      <p:ext uri="{BB962C8B-B14F-4D97-AF65-F5344CB8AC3E}">
        <p14:creationId xmlns:p14="http://schemas.microsoft.com/office/powerpoint/2010/main" val="330415103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atin typeface="Times New Roman" charset="0"/>
              </a:defRPr>
            </a:lvl1pPr>
          </a:lstStyle>
          <a:p>
            <a:pPr>
              <a:defRPr/>
            </a:pPr>
            <a:fld id="{1D4EB490-4C6B-EC4B-AC21-F456AC0427FA}" type="datetime1">
              <a:rPr lang="en-US"/>
              <a:pPr>
                <a:defRPr/>
              </a:pPr>
              <a:t>11/22/21</a:t>
            </a:fld>
            <a:endParaRPr lang="en-US"/>
          </a:p>
        </p:txBody>
      </p:sp>
      <p:sp>
        <p:nvSpPr>
          <p:cNvPr id="8" name="Rectangle 5"/>
          <p:cNvSpPr>
            <a:spLocks noGrp="1" noChangeArrowheads="1"/>
          </p:cNvSpPr>
          <p:nvPr>
            <p:ph type="ftr" sz="quarter" idx="11"/>
          </p:nvPr>
        </p:nvSpPr>
        <p:spPr/>
        <p:txBody>
          <a:bodyPr/>
          <a:lstStyle>
            <a:lvl1pPr>
              <a:defRPr baseline="30000"/>
            </a:lvl1pPr>
          </a:lstStyle>
          <a:p>
            <a:pPr>
              <a:defRPr/>
            </a:pPr>
            <a:endParaRPr lang="en-US"/>
          </a:p>
        </p:txBody>
      </p:sp>
      <p:sp>
        <p:nvSpPr>
          <p:cNvPr id="9"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ACFD3A7D-E442-BC4C-A4D3-07101913B7F1}" type="slidenum">
              <a:rPr lang="en-US"/>
              <a:pPr>
                <a:defRPr/>
              </a:pPr>
              <a:t>‹#›</a:t>
            </a:fld>
            <a:endParaRPr lang="en-US"/>
          </a:p>
        </p:txBody>
      </p:sp>
    </p:spTree>
    <p:extLst>
      <p:ext uri="{BB962C8B-B14F-4D97-AF65-F5344CB8AC3E}">
        <p14:creationId xmlns:p14="http://schemas.microsoft.com/office/powerpoint/2010/main" val="2296007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atin typeface="Times New Roman" charset="0"/>
              </a:defRPr>
            </a:lvl1pPr>
          </a:lstStyle>
          <a:p>
            <a:pPr>
              <a:defRPr/>
            </a:pPr>
            <a:fld id="{410D6CFA-1D8B-AE45-99D7-CD1958D5FA2A}" type="datetime1">
              <a:rPr lang="en-US"/>
              <a:pPr>
                <a:defRPr/>
              </a:pPr>
              <a:t>11/22/21</a:t>
            </a:fld>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EB145FFB-F62E-3D45-B896-BF0C81A3A411}" type="slidenum">
              <a:rPr lang="en-US"/>
              <a:pPr>
                <a:defRPr/>
              </a:pPr>
              <a:t>‹#›</a:t>
            </a:fld>
            <a:endParaRPr lang="en-US"/>
          </a:p>
        </p:txBody>
      </p:sp>
    </p:spTree>
    <p:extLst>
      <p:ext uri="{BB962C8B-B14F-4D97-AF65-F5344CB8AC3E}">
        <p14:creationId xmlns:p14="http://schemas.microsoft.com/office/powerpoint/2010/main" val="28753643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atin typeface="Times New Roman" charset="0"/>
              </a:defRPr>
            </a:lvl1pPr>
          </a:lstStyle>
          <a:p>
            <a:pPr>
              <a:defRPr/>
            </a:pPr>
            <a:fld id="{90721B9C-6FDA-0F48-ABF5-9A9B02A9C73B}" type="datetime1">
              <a:rPr lang="en-US"/>
              <a:pPr>
                <a:defRPr/>
              </a:pPr>
              <a:t>11/22/21</a:t>
            </a:fld>
            <a:endParaRPr lang="en-US"/>
          </a:p>
        </p:txBody>
      </p:sp>
      <p:sp>
        <p:nvSpPr>
          <p:cNvPr id="3" name="Rectangle 5"/>
          <p:cNvSpPr>
            <a:spLocks noGrp="1" noChangeArrowheads="1"/>
          </p:cNvSpPr>
          <p:nvPr>
            <p:ph type="ftr" sz="quarter" idx="11"/>
          </p:nvPr>
        </p:nvSpPr>
        <p:spPr/>
        <p:txBody>
          <a:bodyPr/>
          <a:lstStyle>
            <a:lvl1pPr>
              <a:defRPr baseline="30000"/>
            </a:lvl1pPr>
          </a:lstStyle>
          <a:p>
            <a:pPr>
              <a:defRPr/>
            </a:pPr>
            <a:endParaRPr lang="en-US"/>
          </a:p>
        </p:txBody>
      </p:sp>
      <p:sp>
        <p:nvSpPr>
          <p:cNvPr id="4"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9E9E68C7-1031-A942-9BE5-2DF3E3350183}" type="slidenum">
              <a:rPr lang="en-US"/>
              <a:pPr>
                <a:defRPr/>
              </a:pPr>
              <a:t>‹#›</a:t>
            </a:fld>
            <a:endParaRPr lang="en-US"/>
          </a:p>
        </p:txBody>
      </p:sp>
    </p:spTree>
    <p:extLst>
      <p:ext uri="{BB962C8B-B14F-4D97-AF65-F5344CB8AC3E}">
        <p14:creationId xmlns:p14="http://schemas.microsoft.com/office/powerpoint/2010/main" val="165298396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atin typeface="Times New Roman" charset="0"/>
              </a:defRPr>
            </a:lvl1pPr>
          </a:lstStyle>
          <a:p>
            <a:pPr>
              <a:defRPr/>
            </a:pPr>
            <a:fld id="{7C40BF9E-C531-444A-8729-ECCF805C54B0}" type="datetime1">
              <a:rPr lang="en-US"/>
              <a:pPr>
                <a:defRPr/>
              </a:pPr>
              <a:t>11/22/21</a:t>
            </a:fld>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5A662FE0-AF00-7E43-A393-CDB473F48DEA}" type="slidenum">
              <a:rPr lang="en-US"/>
              <a:pPr>
                <a:defRPr/>
              </a:pPr>
              <a:t>‹#›</a:t>
            </a:fld>
            <a:endParaRPr lang="en-US"/>
          </a:p>
        </p:txBody>
      </p:sp>
    </p:spTree>
    <p:extLst>
      <p:ext uri="{BB962C8B-B14F-4D97-AF65-F5344CB8AC3E}">
        <p14:creationId xmlns:p14="http://schemas.microsoft.com/office/powerpoint/2010/main" val="413957143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atin typeface="Times New Roman" charset="0"/>
              </a:defRPr>
            </a:lvl1pPr>
          </a:lstStyle>
          <a:p>
            <a:pPr>
              <a:defRPr/>
            </a:pPr>
            <a:fld id="{B78DBF60-CDCF-BA40-A92B-94AEF7E9895D}" type="datetime1">
              <a:rPr lang="en-US"/>
              <a:pPr>
                <a:defRPr/>
              </a:pPr>
              <a:t>11/22/21</a:t>
            </a:fld>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8692A684-36C6-A949-BF2A-961111869E23}" type="slidenum">
              <a:rPr lang="en-US"/>
              <a:pPr>
                <a:defRPr/>
              </a:pPr>
              <a:t>‹#›</a:t>
            </a:fld>
            <a:endParaRPr lang="en-US"/>
          </a:p>
        </p:txBody>
      </p:sp>
    </p:spTree>
    <p:extLst>
      <p:ext uri="{BB962C8B-B14F-4D97-AF65-F5344CB8AC3E}">
        <p14:creationId xmlns:p14="http://schemas.microsoft.com/office/powerpoint/2010/main" val="11697731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atin typeface="Times New Roman" charset="0"/>
              </a:defRPr>
            </a:lvl1pPr>
          </a:lstStyle>
          <a:p>
            <a:pPr>
              <a:defRPr/>
            </a:pPr>
            <a:fld id="{4A4EEE3F-36E7-1343-9C76-10E246F69A10}" type="datetime1">
              <a:rPr lang="en-US"/>
              <a:pPr>
                <a:defRPr/>
              </a:pPr>
              <a:t>11/22/21</a:t>
            </a:fld>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DD948C7A-3F95-684F-BD0F-D2734F143AB2}" type="slidenum">
              <a:rPr lang="en-US"/>
              <a:pPr>
                <a:defRPr/>
              </a:pPr>
              <a:t>‹#›</a:t>
            </a:fld>
            <a:endParaRPr lang="en-US"/>
          </a:p>
        </p:txBody>
      </p:sp>
    </p:spTree>
    <p:extLst>
      <p:ext uri="{BB962C8B-B14F-4D97-AF65-F5344CB8AC3E}">
        <p14:creationId xmlns:p14="http://schemas.microsoft.com/office/powerpoint/2010/main" val="187434824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atin typeface="Times New Roman" charset="0"/>
              </a:defRPr>
            </a:lvl1pPr>
          </a:lstStyle>
          <a:p>
            <a:pPr>
              <a:defRPr/>
            </a:pPr>
            <a:fld id="{731E4304-1ABA-9B45-B183-EAA3112CF0D6}" type="datetime1">
              <a:rPr lang="en-US"/>
              <a:pPr>
                <a:defRPr/>
              </a:pPr>
              <a:t>11/22/21</a:t>
            </a:fld>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9BCA275E-FC49-BF4D-8167-0DDED901A8E0}" type="slidenum">
              <a:rPr lang="en-US"/>
              <a:pPr>
                <a:defRPr/>
              </a:pPr>
              <a:t>‹#›</a:t>
            </a:fld>
            <a:endParaRPr lang="en-US"/>
          </a:p>
        </p:txBody>
      </p:sp>
    </p:spTree>
    <p:extLst>
      <p:ext uri="{BB962C8B-B14F-4D97-AF65-F5344CB8AC3E}">
        <p14:creationId xmlns:p14="http://schemas.microsoft.com/office/powerpoint/2010/main" val="346750579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aseline="30000"/>
            </a:lvl1pPr>
          </a:lstStyle>
          <a:p>
            <a:pPr>
              <a:defRPr/>
            </a:pPr>
            <a:fld id="{EFE872C0-C05F-944D-AECC-0ECD73991637}" type="slidenum">
              <a:rPr lang="en-US" altLang="ja-JP"/>
              <a:pPr>
                <a:defRPr/>
              </a:pPr>
              <a:t>‹#›</a:t>
            </a:fld>
            <a:endParaRPr lang="en-US" altLang="ja-JP"/>
          </a:p>
        </p:txBody>
      </p:sp>
    </p:spTree>
    <p:extLst>
      <p:ext uri="{BB962C8B-B14F-4D97-AF65-F5344CB8AC3E}">
        <p14:creationId xmlns:p14="http://schemas.microsoft.com/office/powerpoint/2010/main" val="31480272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aseline="30000"/>
            </a:lvl1pPr>
          </a:lstStyle>
          <a:p>
            <a:pPr>
              <a:defRPr/>
            </a:pPr>
            <a:fld id="{B9DF42A5-5A70-A04E-A046-74B4D857806C}" type="slidenum">
              <a:rPr lang="en-US" altLang="ja-JP"/>
              <a:pPr>
                <a:defRPr/>
              </a:pPr>
              <a:t>‹#›</a:t>
            </a:fld>
            <a:endParaRPr lang="en-US" altLang="ja-JP"/>
          </a:p>
        </p:txBody>
      </p:sp>
    </p:spTree>
    <p:extLst>
      <p:ext uri="{BB962C8B-B14F-4D97-AF65-F5344CB8AC3E}">
        <p14:creationId xmlns:p14="http://schemas.microsoft.com/office/powerpoint/2010/main" val="19453332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6"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7" name="Rectangle 70"/>
          <p:cNvSpPr>
            <a:spLocks noGrp="1" noChangeArrowheads="1"/>
          </p:cNvSpPr>
          <p:nvPr>
            <p:ph type="sldNum" sz="quarter" idx="12"/>
          </p:nvPr>
        </p:nvSpPr>
        <p:spPr/>
        <p:txBody>
          <a:bodyPr/>
          <a:lstStyle>
            <a:lvl1pPr>
              <a:defRPr baseline="30000"/>
            </a:lvl1pPr>
          </a:lstStyle>
          <a:p>
            <a:pPr>
              <a:defRPr/>
            </a:pPr>
            <a:fld id="{C4F1A3B4-75A8-D44D-BD7B-4360E3F417CA}" type="slidenum">
              <a:rPr lang="en-US" altLang="ja-JP"/>
              <a:pPr>
                <a:defRPr/>
              </a:pPr>
              <a:t>‹#›</a:t>
            </a:fld>
            <a:endParaRPr lang="en-US" altLang="ja-JP"/>
          </a:p>
        </p:txBody>
      </p:sp>
    </p:spTree>
    <p:extLst>
      <p:ext uri="{BB962C8B-B14F-4D97-AF65-F5344CB8AC3E}">
        <p14:creationId xmlns:p14="http://schemas.microsoft.com/office/powerpoint/2010/main" val="3246215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nl-NL"/>
          </a:p>
        </p:txBody>
      </p:sp>
      <p:sp>
        <p:nvSpPr>
          <p:cNvPr id="3" name="Rectangle 5"/>
          <p:cNvSpPr>
            <a:spLocks noGrp="1" noChangeArrowheads="1"/>
          </p:cNvSpPr>
          <p:nvPr>
            <p:ph type="ftr" sz="quarter" idx="11"/>
          </p:nvPr>
        </p:nvSpPr>
        <p:spPr/>
        <p:txBody>
          <a:bodyPr/>
          <a:lstStyle>
            <a:lvl1pPr>
              <a:defRPr baseline="30000"/>
            </a:lvl1pPr>
          </a:lstStyle>
          <a:p>
            <a:pPr>
              <a:defRPr/>
            </a:pPr>
            <a:endParaRPr lang="nl-NL"/>
          </a:p>
        </p:txBody>
      </p:sp>
      <p:sp>
        <p:nvSpPr>
          <p:cNvPr id="4" name="Rectangle 6"/>
          <p:cNvSpPr>
            <a:spLocks noGrp="1" noChangeArrowheads="1"/>
          </p:cNvSpPr>
          <p:nvPr>
            <p:ph type="sldNum" sz="quarter" idx="12"/>
          </p:nvPr>
        </p:nvSpPr>
        <p:spPr/>
        <p:txBody>
          <a:bodyPr/>
          <a:lstStyle>
            <a:lvl1pPr>
              <a:defRPr baseline="30000"/>
            </a:lvl1pPr>
          </a:lstStyle>
          <a:p>
            <a:pPr>
              <a:defRPr/>
            </a:pPr>
            <a:fld id="{5FA82F21-3D4D-554D-B2A2-CA60186D5F33}" type="slidenum">
              <a:rPr lang="nl-NL"/>
              <a:pPr>
                <a:defRPr/>
              </a:pPr>
              <a:t>‹#›</a:t>
            </a:fld>
            <a:endParaRPr lang="nl-NL"/>
          </a:p>
        </p:txBody>
      </p:sp>
    </p:spTree>
    <p:extLst>
      <p:ext uri="{BB962C8B-B14F-4D97-AF65-F5344CB8AC3E}">
        <p14:creationId xmlns:p14="http://schemas.microsoft.com/office/powerpoint/2010/main" val="388935441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8"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9" name="Rectangle 70"/>
          <p:cNvSpPr>
            <a:spLocks noGrp="1" noChangeArrowheads="1"/>
          </p:cNvSpPr>
          <p:nvPr>
            <p:ph type="sldNum" sz="quarter" idx="12"/>
          </p:nvPr>
        </p:nvSpPr>
        <p:spPr/>
        <p:txBody>
          <a:bodyPr/>
          <a:lstStyle>
            <a:lvl1pPr>
              <a:defRPr baseline="30000"/>
            </a:lvl1pPr>
          </a:lstStyle>
          <a:p>
            <a:pPr>
              <a:defRPr/>
            </a:pPr>
            <a:fld id="{637B8BDA-8420-3141-9274-076D57F03714}" type="slidenum">
              <a:rPr lang="en-US" altLang="ja-JP"/>
              <a:pPr>
                <a:defRPr/>
              </a:pPr>
              <a:t>‹#›</a:t>
            </a:fld>
            <a:endParaRPr lang="en-US" altLang="ja-JP"/>
          </a:p>
        </p:txBody>
      </p:sp>
    </p:spTree>
    <p:extLst>
      <p:ext uri="{BB962C8B-B14F-4D97-AF65-F5344CB8AC3E}">
        <p14:creationId xmlns:p14="http://schemas.microsoft.com/office/powerpoint/2010/main" val="177487721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4"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5" name="Rectangle 70"/>
          <p:cNvSpPr>
            <a:spLocks noGrp="1" noChangeArrowheads="1"/>
          </p:cNvSpPr>
          <p:nvPr>
            <p:ph type="sldNum" sz="quarter" idx="12"/>
          </p:nvPr>
        </p:nvSpPr>
        <p:spPr/>
        <p:txBody>
          <a:bodyPr/>
          <a:lstStyle>
            <a:lvl1pPr>
              <a:defRPr baseline="30000"/>
            </a:lvl1pPr>
          </a:lstStyle>
          <a:p>
            <a:pPr>
              <a:defRPr/>
            </a:pPr>
            <a:fld id="{AF2FF27D-2BF2-714E-9BBF-9BB4AF46FD1D}" type="slidenum">
              <a:rPr lang="en-US" altLang="ja-JP"/>
              <a:pPr>
                <a:defRPr/>
              </a:pPr>
              <a:t>‹#›</a:t>
            </a:fld>
            <a:endParaRPr lang="en-US" altLang="ja-JP"/>
          </a:p>
        </p:txBody>
      </p:sp>
    </p:spTree>
    <p:extLst>
      <p:ext uri="{BB962C8B-B14F-4D97-AF65-F5344CB8AC3E}">
        <p14:creationId xmlns:p14="http://schemas.microsoft.com/office/powerpoint/2010/main" val="420656712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3"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4" name="Rectangle 70"/>
          <p:cNvSpPr>
            <a:spLocks noGrp="1" noChangeArrowheads="1"/>
          </p:cNvSpPr>
          <p:nvPr>
            <p:ph type="sldNum" sz="quarter" idx="12"/>
          </p:nvPr>
        </p:nvSpPr>
        <p:spPr/>
        <p:txBody>
          <a:bodyPr/>
          <a:lstStyle>
            <a:lvl1pPr>
              <a:defRPr baseline="30000"/>
            </a:lvl1pPr>
          </a:lstStyle>
          <a:p>
            <a:pPr>
              <a:defRPr/>
            </a:pPr>
            <a:fld id="{64D971DB-AB76-F842-B9C0-A1EA5250F4DD}" type="slidenum">
              <a:rPr lang="en-US" altLang="ja-JP"/>
              <a:pPr>
                <a:defRPr/>
              </a:pPr>
              <a:t>‹#›</a:t>
            </a:fld>
            <a:endParaRPr lang="en-US" altLang="ja-JP"/>
          </a:p>
        </p:txBody>
      </p:sp>
    </p:spTree>
    <p:extLst>
      <p:ext uri="{BB962C8B-B14F-4D97-AF65-F5344CB8AC3E}">
        <p14:creationId xmlns:p14="http://schemas.microsoft.com/office/powerpoint/2010/main" val="274848563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6"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7" name="Rectangle 70"/>
          <p:cNvSpPr>
            <a:spLocks noGrp="1" noChangeArrowheads="1"/>
          </p:cNvSpPr>
          <p:nvPr>
            <p:ph type="sldNum" sz="quarter" idx="12"/>
          </p:nvPr>
        </p:nvSpPr>
        <p:spPr/>
        <p:txBody>
          <a:bodyPr/>
          <a:lstStyle>
            <a:lvl1pPr>
              <a:defRPr baseline="30000"/>
            </a:lvl1pPr>
          </a:lstStyle>
          <a:p>
            <a:pPr>
              <a:defRPr/>
            </a:pPr>
            <a:fld id="{014801EB-3E06-2443-A981-E303E233828D}" type="slidenum">
              <a:rPr lang="en-US" altLang="ja-JP"/>
              <a:pPr>
                <a:defRPr/>
              </a:pPr>
              <a:t>‹#›</a:t>
            </a:fld>
            <a:endParaRPr lang="en-US" altLang="ja-JP"/>
          </a:p>
        </p:txBody>
      </p:sp>
    </p:spTree>
    <p:extLst>
      <p:ext uri="{BB962C8B-B14F-4D97-AF65-F5344CB8AC3E}">
        <p14:creationId xmlns:p14="http://schemas.microsoft.com/office/powerpoint/2010/main" val="154861594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6"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7" name="Rectangle 70"/>
          <p:cNvSpPr>
            <a:spLocks noGrp="1" noChangeArrowheads="1"/>
          </p:cNvSpPr>
          <p:nvPr>
            <p:ph type="sldNum" sz="quarter" idx="12"/>
          </p:nvPr>
        </p:nvSpPr>
        <p:spPr/>
        <p:txBody>
          <a:bodyPr/>
          <a:lstStyle>
            <a:lvl1pPr>
              <a:defRPr baseline="30000"/>
            </a:lvl1pPr>
          </a:lstStyle>
          <a:p>
            <a:pPr>
              <a:defRPr/>
            </a:pPr>
            <a:fld id="{A37872E9-4919-5F48-AFE0-A67964FDADCA}" type="slidenum">
              <a:rPr lang="en-US" altLang="ja-JP"/>
              <a:pPr>
                <a:defRPr/>
              </a:pPr>
              <a:t>‹#›</a:t>
            </a:fld>
            <a:endParaRPr lang="en-US" altLang="ja-JP"/>
          </a:p>
        </p:txBody>
      </p:sp>
    </p:spTree>
    <p:extLst>
      <p:ext uri="{BB962C8B-B14F-4D97-AF65-F5344CB8AC3E}">
        <p14:creationId xmlns:p14="http://schemas.microsoft.com/office/powerpoint/2010/main" val="265389044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aseline="30000"/>
            </a:lvl1pPr>
          </a:lstStyle>
          <a:p>
            <a:pPr>
              <a:defRPr/>
            </a:pPr>
            <a:fld id="{4698F1D8-8AB8-A24A-A299-4CDF6078931D}" type="slidenum">
              <a:rPr lang="en-US" altLang="ja-JP"/>
              <a:pPr>
                <a:defRPr/>
              </a:pPr>
              <a:t>‹#›</a:t>
            </a:fld>
            <a:endParaRPr lang="en-US" altLang="ja-JP"/>
          </a:p>
        </p:txBody>
      </p:sp>
    </p:spTree>
    <p:extLst>
      <p:ext uri="{BB962C8B-B14F-4D97-AF65-F5344CB8AC3E}">
        <p14:creationId xmlns:p14="http://schemas.microsoft.com/office/powerpoint/2010/main" val="302572764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aseline="30000"/>
            </a:lvl1pPr>
          </a:lstStyle>
          <a:p>
            <a:pPr>
              <a:defRPr/>
            </a:pPr>
            <a:fld id="{9CC33031-6A84-0B40-A80C-BCC9D55A4B93}" type="slidenum">
              <a:rPr lang="en-US" altLang="ja-JP"/>
              <a:pPr>
                <a:defRPr/>
              </a:pPr>
              <a:t>‹#›</a:t>
            </a:fld>
            <a:endParaRPr lang="en-US" altLang="ja-JP"/>
          </a:p>
        </p:txBody>
      </p:sp>
    </p:spTree>
    <p:extLst>
      <p:ext uri="{BB962C8B-B14F-4D97-AF65-F5344CB8AC3E}">
        <p14:creationId xmlns:p14="http://schemas.microsoft.com/office/powerpoint/2010/main" val="366180865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aseline="30000"/>
            </a:lvl1pPr>
          </a:lstStyle>
          <a:p>
            <a:pPr>
              <a:defRPr/>
            </a:pPr>
            <a:fld id="{B3D5725E-B3DC-2B4D-A6CB-FD999927BBC9}" type="slidenum">
              <a:rPr lang="en-US" altLang="ja-JP"/>
              <a:pPr>
                <a:defRPr/>
              </a:pPr>
              <a:t>‹#›</a:t>
            </a:fld>
            <a:endParaRPr lang="en-US" altLang="ja-JP"/>
          </a:p>
        </p:txBody>
      </p:sp>
    </p:spTree>
    <p:extLst>
      <p:ext uri="{BB962C8B-B14F-4D97-AF65-F5344CB8AC3E}">
        <p14:creationId xmlns:p14="http://schemas.microsoft.com/office/powerpoint/2010/main" val="160682433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lgn="l" eaLnBrk="1" hangingPunct="1">
              <a:defRPr/>
            </a:pPr>
            <a:endParaRPr lang="en-US" sz="1800" baseline="0">
              <a:solidFill>
                <a:prstClr val="white"/>
              </a:solidFill>
              <a:latin typeface="Arial" charset="0"/>
            </a:endParaRPr>
          </a:p>
        </p:txBody>
      </p:sp>
      <p:sp>
        <p:nvSpPr>
          <p:cNvPr id="5" name="Freeform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lgn="l" eaLnBrk="1" hangingPunct="1">
              <a:defRPr/>
            </a:pPr>
            <a:endParaRPr lang="en-US" sz="1800" baseline="0">
              <a:solidFill>
                <a:prstClr val="white"/>
              </a:solidFill>
              <a:latin typeface="Arial" charset="0"/>
            </a:endParaRPr>
          </a:p>
        </p:txBody>
      </p:sp>
      <p:sp>
        <p:nvSpPr>
          <p:cNvPr id="9" name="Title 8"/>
          <p:cNvSpPr>
            <a:spLocks noGrp="1"/>
          </p:cNvSpPr>
          <p:nvPr>
            <p:ph type="ctrTitle"/>
          </p:nvPr>
        </p:nvSpPr>
        <p:spPr>
          <a:xfrm>
            <a:off x="429064" y="3337560"/>
            <a:ext cx="6480048"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a:t>Click to edit Master title style</a:t>
            </a:r>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6" name="Date Placeholder 29"/>
          <p:cNvSpPr>
            <a:spLocks noGrp="1"/>
          </p:cNvSpPr>
          <p:nvPr>
            <p:ph type="dt" sz="half" idx="10"/>
          </p:nvPr>
        </p:nvSpPr>
        <p:spPr/>
        <p:txBody>
          <a:bodyPr/>
          <a:lstStyle>
            <a:lvl1pPr algn="ctr" eaLnBrk="0" hangingPunct="0">
              <a:defRPr baseline="30000">
                <a:latin typeface="Times New Roman" charset="0"/>
              </a:defRPr>
            </a:lvl1pPr>
          </a:lstStyle>
          <a:p>
            <a:pPr>
              <a:defRPr/>
            </a:pPr>
            <a:fld id="{00084CE9-524A-9A49-8D89-D8C51D09E3FD}" type="datetime1">
              <a:rPr lang="en-US"/>
              <a:pPr>
                <a:defRPr/>
              </a:pPr>
              <a:t>11/22/21</a:t>
            </a:fld>
            <a:endParaRPr lang="en-US"/>
          </a:p>
        </p:txBody>
      </p:sp>
      <p:sp>
        <p:nvSpPr>
          <p:cNvPr id="7" name="Footer Placeholder 18"/>
          <p:cNvSpPr>
            <a:spLocks noGrp="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8" name="Slide Number Placeholder 26"/>
          <p:cNvSpPr>
            <a:spLocks noGrp="1"/>
          </p:cNvSpPr>
          <p:nvPr>
            <p:ph type="sldNum" sz="quarter" idx="12"/>
          </p:nvPr>
        </p:nvSpPr>
        <p:spPr/>
        <p:txBody>
          <a:bodyPr/>
          <a:lstStyle>
            <a:lvl1pPr eaLnBrk="0" hangingPunct="0">
              <a:defRPr baseline="30000">
                <a:latin typeface="Times New Roman" charset="0"/>
              </a:defRPr>
            </a:lvl1pPr>
          </a:lstStyle>
          <a:p>
            <a:pPr>
              <a:defRPr/>
            </a:pPr>
            <a:fld id="{97F523C9-D79C-F649-8069-75C66F43CB6F}" type="slidenum">
              <a:rPr lang="en-US"/>
              <a:pPr>
                <a:defRPr/>
              </a:pPr>
              <a:t>‹#›</a:t>
            </a:fld>
            <a:endParaRPr lang="en-US"/>
          </a:p>
        </p:txBody>
      </p:sp>
    </p:spTree>
    <p:extLst>
      <p:ext uri="{BB962C8B-B14F-4D97-AF65-F5344CB8AC3E}">
        <p14:creationId xmlns:p14="http://schemas.microsoft.com/office/powerpoint/2010/main" val="679052949"/>
      </p:ext>
    </p:extLst>
  </p:cSld>
  <p:clrMapOvr>
    <a:overrideClrMapping bg1="dk1" tx1="lt1" bg2="dk2" tx2="lt2" accent1="accent1" accent2="accent2" accent3="accent3" accent4="accent4" accent5="accent5" accent6="accent6" hlink="hlink" folHlink="folHlink"/>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lgn="ctr" eaLnBrk="0" hangingPunct="0">
              <a:defRPr baseline="30000">
                <a:latin typeface="Times New Roman" charset="0"/>
              </a:defRPr>
            </a:lvl1pPr>
          </a:lstStyle>
          <a:p>
            <a:pPr>
              <a:defRPr/>
            </a:pPr>
            <a:fld id="{B05CAABA-F7D4-BC41-A3AF-703C3752EC2B}" type="datetime1">
              <a:rPr lang="en-US"/>
              <a:pPr>
                <a:defRPr/>
              </a:pPr>
              <a:t>11/22/21</a:t>
            </a:fld>
            <a:endParaRPr lang="en-US"/>
          </a:p>
        </p:txBody>
      </p:sp>
      <p:sp>
        <p:nvSpPr>
          <p:cNvPr id="5" name="Footer Placeholder 21"/>
          <p:cNvSpPr>
            <a:spLocks noGrp="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6" name="Slide Number Placeholder 17"/>
          <p:cNvSpPr>
            <a:spLocks noGrp="1"/>
          </p:cNvSpPr>
          <p:nvPr>
            <p:ph type="sldNum" sz="quarter" idx="12"/>
          </p:nvPr>
        </p:nvSpPr>
        <p:spPr/>
        <p:txBody>
          <a:bodyPr/>
          <a:lstStyle>
            <a:lvl1pPr eaLnBrk="0" hangingPunct="0">
              <a:defRPr baseline="30000">
                <a:latin typeface="Times New Roman" charset="0"/>
              </a:defRPr>
            </a:lvl1pPr>
          </a:lstStyle>
          <a:p>
            <a:pPr>
              <a:defRPr/>
            </a:pPr>
            <a:fld id="{D86647EA-8E80-254B-BA3B-D212DEF2B5AE}" type="slidenum">
              <a:rPr lang="en-US"/>
              <a:pPr>
                <a:defRPr/>
              </a:pPr>
              <a:t>‹#›</a:t>
            </a:fld>
            <a:endParaRPr lang="en-US"/>
          </a:p>
        </p:txBody>
      </p:sp>
    </p:spTree>
    <p:extLst>
      <p:ext uri="{BB962C8B-B14F-4D97-AF65-F5344CB8AC3E}">
        <p14:creationId xmlns:p14="http://schemas.microsoft.com/office/powerpoint/2010/main" val="2831166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1026"/>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54307" name="Rectangle 1027"/>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54308" name="Rectangle 1028"/>
          <p:cNvSpPr>
            <a:spLocks noGrp="1" noChangeArrowheads="1"/>
          </p:cNvSpPr>
          <p:nvPr>
            <p:ph type="subTitle" idx="1"/>
          </p:nvPr>
        </p:nvSpPr>
        <p:spPr>
          <a:xfrm>
            <a:off x="1371600" y="3886200"/>
            <a:ext cx="6400800" cy="1752600"/>
          </a:xfrm>
        </p:spPr>
        <p:txBody>
          <a:bodyPr/>
          <a:lstStyle>
            <a:lvl1pPr marL="0" indent="0" algn="ctr">
              <a:buFont typeface="Monotype Sorts" pitchFamily="-108" charset="2"/>
              <a:buNone/>
              <a:defRPr/>
            </a:lvl1pPr>
          </a:lstStyle>
          <a:p>
            <a:r>
              <a:rPr lang="en-US"/>
              <a:t>Click to edit Master subtitle style</a:t>
            </a:r>
          </a:p>
        </p:txBody>
      </p:sp>
      <p:sp>
        <p:nvSpPr>
          <p:cNvPr id="5" name="Rectangle 1029"/>
          <p:cNvSpPr>
            <a:spLocks noGrp="1" noChangeArrowheads="1"/>
          </p:cNvSpPr>
          <p:nvPr>
            <p:ph type="dt" sz="half" idx="10"/>
          </p:nvPr>
        </p:nvSpPr>
        <p:spPr/>
        <p:txBody>
          <a:bodyPr/>
          <a:lstStyle>
            <a:lvl1pPr algn="ctr">
              <a:defRPr baseline="30000">
                <a:solidFill>
                  <a:srgbClr val="578963"/>
                </a:solidFill>
              </a:defRPr>
            </a:lvl1pPr>
          </a:lstStyle>
          <a:p>
            <a:pPr>
              <a:defRPr/>
            </a:pPr>
            <a:fld id="{E79E6C76-E5A3-504A-9F99-C097BBF397FF}" type="datetime1">
              <a:rPr lang="en-US"/>
              <a:pPr>
                <a:defRPr/>
              </a:pPr>
              <a:t>11/22/21</a:t>
            </a:fld>
            <a:endParaRPr lang="en-US"/>
          </a:p>
        </p:txBody>
      </p:sp>
      <p:sp>
        <p:nvSpPr>
          <p:cNvPr id="6" name="Rectangle 1030"/>
          <p:cNvSpPr>
            <a:spLocks noGrp="1" noChangeArrowheads="1"/>
          </p:cNvSpPr>
          <p:nvPr>
            <p:ph type="ftr" sz="quarter" idx="11"/>
          </p:nvPr>
        </p:nvSpPr>
        <p:spPr/>
        <p:txBody>
          <a:bodyPr/>
          <a:lstStyle>
            <a:lvl1pPr>
              <a:defRPr baseline="30000">
                <a:solidFill>
                  <a:srgbClr val="578963"/>
                </a:solidFill>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baseline="30000">
                <a:solidFill>
                  <a:srgbClr val="578963"/>
                </a:solidFill>
              </a:defRPr>
            </a:lvl1pPr>
          </a:lstStyle>
          <a:p>
            <a:pPr>
              <a:defRPr/>
            </a:pPr>
            <a:fld id="{ACE741B1-C80B-E247-9F5A-B8879EEA9A35}" type="slidenum">
              <a:rPr lang="en-US"/>
              <a:pPr>
                <a:defRPr/>
              </a:pPr>
              <a:t>‹#›</a:t>
            </a:fld>
            <a:endParaRPr lang="en-US"/>
          </a:p>
        </p:txBody>
      </p:sp>
    </p:spTree>
    <p:extLst>
      <p:ext uri="{BB962C8B-B14F-4D97-AF65-F5344CB8AC3E}">
        <p14:creationId xmlns:p14="http://schemas.microsoft.com/office/powerpoint/2010/main" val="318781350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lgn="l" eaLnBrk="1" hangingPunct="1">
              <a:defRPr/>
            </a:pPr>
            <a:endParaRPr lang="en-US" sz="1800" baseline="0">
              <a:solidFill>
                <a:prstClr val="white"/>
              </a:solidFill>
              <a:latin typeface="Arial" charset="0"/>
            </a:endParaRPr>
          </a:p>
        </p:txBody>
      </p:sp>
      <p:sp>
        <p:nvSpPr>
          <p:cNvPr id="5" name="Freeform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lgn="l" eaLnBrk="1" hangingPunct="1">
              <a:defRPr/>
            </a:pPr>
            <a:endParaRPr lang="en-US" sz="1800" baseline="0">
              <a:solidFill>
                <a:prstClr val="white"/>
              </a:solidFill>
              <a:latin typeface="Arial" charset="0"/>
            </a:endParaRPr>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a:t>Click to edit Master title style</a:t>
            </a:r>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6" name="Date Placeholder 3"/>
          <p:cNvSpPr>
            <a:spLocks noGrp="1"/>
          </p:cNvSpPr>
          <p:nvPr>
            <p:ph type="dt" sz="half" idx="10"/>
          </p:nvPr>
        </p:nvSpPr>
        <p:spPr/>
        <p:txBody>
          <a:bodyPr/>
          <a:lstStyle>
            <a:lvl1pPr algn="ctr" eaLnBrk="0" hangingPunct="0">
              <a:defRPr baseline="30000">
                <a:latin typeface="Times New Roman" charset="0"/>
              </a:defRPr>
            </a:lvl1pPr>
          </a:lstStyle>
          <a:p>
            <a:pPr>
              <a:defRPr/>
            </a:pPr>
            <a:fld id="{EF227624-61BD-DF4B-8EC7-FFE969F3EBCD}" type="datetime1">
              <a:rPr lang="en-US"/>
              <a:pPr>
                <a:defRPr/>
              </a:pPr>
              <a:t>11/22/21</a:t>
            </a:fld>
            <a:endParaRPr lang="en-US"/>
          </a:p>
        </p:txBody>
      </p:sp>
      <p:sp>
        <p:nvSpPr>
          <p:cNvPr id="7" name="Footer Placeholder 4"/>
          <p:cNvSpPr>
            <a:spLocks noGrp="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8" name="Slide Number Placeholder 5"/>
          <p:cNvSpPr>
            <a:spLocks noGrp="1"/>
          </p:cNvSpPr>
          <p:nvPr>
            <p:ph type="sldNum" sz="quarter" idx="12"/>
          </p:nvPr>
        </p:nvSpPr>
        <p:spPr/>
        <p:txBody>
          <a:bodyPr/>
          <a:lstStyle>
            <a:lvl1pPr eaLnBrk="0" hangingPunct="0">
              <a:defRPr baseline="30000">
                <a:latin typeface="Times New Roman" charset="0"/>
              </a:defRPr>
            </a:lvl1pPr>
          </a:lstStyle>
          <a:p>
            <a:pPr>
              <a:defRPr/>
            </a:pPr>
            <a:fld id="{BE6C0D35-4D3E-8A4E-B019-D30214B1F942}" type="slidenum">
              <a:rPr lang="en-US"/>
              <a:pPr>
                <a:defRPr/>
              </a:pPr>
              <a:t>‹#›</a:t>
            </a:fld>
            <a:endParaRPr lang="en-US"/>
          </a:p>
        </p:txBody>
      </p:sp>
    </p:spTree>
    <p:extLst>
      <p:ext uri="{BB962C8B-B14F-4D97-AF65-F5344CB8AC3E}">
        <p14:creationId xmlns:p14="http://schemas.microsoft.com/office/powerpoint/2010/main" val="1610923348"/>
      </p:ext>
    </p:extLst>
  </p:cSld>
  <p:clrMapOvr>
    <a:overrideClrMapping bg1="dk1" tx1="lt1" bg2="dk2" tx2="lt2" accent1="accent1" accent2="accent2" accent3="accent3" accent4="accent4" accent5="accent5" accent6="accent6" hlink="hlink" folHlink="folHlink"/>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lgn="ctr" eaLnBrk="0" hangingPunct="0">
              <a:defRPr baseline="30000">
                <a:latin typeface="Times New Roman" charset="0"/>
              </a:defRPr>
            </a:lvl1pPr>
          </a:lstStyle>
          <a:p>
            <a:pPr>
              <a:defRPr/>
            </a:pPr>
            <a:fld id="{A66FA860-614D-1A4F-AF20-99DF77BE66DC}" type="datetime1">
              <a:rPr lang="en-US"/>
              <a:pPr>
                <a:defRPr/>
              </a:pPr>
              <a:t>11/22/21</a:t>
            </a:fld>
            <a:endParaRPr lang="en-US"/>
          </a:p>
        </p:txBody>
      </p:sp>
      <p:sp>
        <p:nvSpPr>
          <p:cNvPr id="6" name="Footer Placeholder 21"/>
          <p:cNvSpPr>
            <a:spLocks noGrp="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7" name="Slide Number Placeholder 17"/>
          <p:cNvSpPr>
            <a:spLocks noGrp="1"/>
          </p:cNvSpPr>
          <p:nvPr>
            <p:ph type="sldNum" sz="quarter" idx="12"/>
          </p:nvPr>
        </p:nvSpPr>
        <p:spPr/>
        <p:txBody>
          <a:bodyPr/>
          <a:lstStyle>
            <a:lvl1pPr eaLnBrk="0" hangingPunct="0">
              <a:defRPr baseline="30000">
                <a:latin typeface="Times New Roman" charset="0"/>
              </a:defRPr>
            </a:lvl1pPr>
          </a:lstStyle>
          <a:p>
            <a:pPr>
              <a:defRPr/>
            </a:pPr>
            <a:fld id="{D214D6D0-7577-3043-A5D9-B56FEF16AFD7}" type="slidenum">
              <a:rPr lang="en-US"/>
              <a:pPr>
                <a:defRPr/>
              </a:pPr>
              <a:t>‹#›</a:t>
            </a:fld>
            <a:endParaRPr lang="en-US"/>
          </a:p>
        </p:txBody>
      </p:sp>
    </p:spTree>
    <p:extLst>
      <p:ext uri="{BB962C8B-B14F-4D97-AF65-F5344CB8AC3E}">
        <p14:creationId xmlns:p14="http://schemas.microsoft.com/office/powerpoint/2010/main" val="202653603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5486400"/>
            <a:ext cx="4040188"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5486400"/>
            <a:ext cx="4041775"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p:cNvSpPr>
            <a:spLocks noGrp="1"/>
          </p:cNvSpPr>
          <p:nvPr>
            <p:ph type="dt" sz="half" idx="10"/>
          </p:nvPr>
        </p:nvSpPr>
        <p:spPr/>
        <p:txBody>
          <a:bodyPr/>
          <a:lstStyle>
            <a:lvl1pPr algn="ctr" eaLnBrk="0" hangingPunct="0">
              <a:defRPr baseline="30000">
                <a:latin typeface="Times New Roman" charset="0"/>
              </a:defRPr>
            </a:lvl1pPr>
          </a:lstStyle>
          <a:p>
            <a:pPr>
              <a:defRPr/>
            </a:pPr>
            <a:fld id="{3C2AA5AC-595B-2346-B496-AA135042F3C9}" type="datetime1">
              <a:rPr lang="en-US"/>
              <a:pPr>
                <a:defRPr/>
              </a:pPr>
              <a:t>11/22/21</a:t>
            </a:fld>
            <a:endParaRPr lang="en-US"/>
          </a:p>
        </p:txBody>
      </p:sp>
      <p:sp>
        <p:nvSpPr>
          <p:cNvPr id="8" name="Footer Placeholder 21"/>
          <p:cNvSpPr>
            <a:spLocks noGrp="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9" name="Slide Number Placeholder 17"/>
          <p:cNvSpPr>
            <a:spLocks noGrp="1"/>
          </p:cNvSpPr>
          <p:nvPr>
            <p:ph type="sldNum" sz="quarter" idx="12"/>
          </p:nvPr>
        </p:nvSpPr>
        <p:spPr/>
        <p:txBody>
          <a:bodyPr/>
          <a:lstStyle>
            <a:lvl1pPr eaLnBrk="0" hangingPunct="0">
              <a:defRPr baseline="30000">
                <a:latin typeface="Times New Roman" charset="0"/>
              </a:defRPr>
            </a:lvl1pPr>
          </a:lstStyle>
          <a:p>
            <a:pPr>
              <a:defRPr/>
            </a:pPr>
            <a:fld id="{30F3A2EA-C52C-8B4F-9D15-C7BFF544926D}" type="slidenum">
              <a:rPr lang="en-US"/>
              <a:pPr>
                <a:defRPr/>
              </a:pPr>
              <a:t>‹#›</a:t>
            </a:fld>
            <a:endParaRPr lang="en-US"/>
          </a:p>
        </p:txBody>
      </p:sp>
    </p:spTree>
    <p:extLst>
      <p:ext uri="{BB962C8B-B14F-4D97-AF65-F5344CB8AC3E}">
        <p14:creationId xmlns:p14="http://schemas.microsoft.com/office/powerpoint/2010/main" val="12284910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lstStyle>
            <a:lvl1pPr algn="l">
              <a:defRPr sz="4600"/>
            </a:lvl1pPr>
          </a:lstStyle>
          <a:p>
            <a:r>
              <a:rPr lang="en-US"/>
              <a:t>Click to edit Master title style</a:t>
            </a:r>
          </a:p>
        </p:txBody>
      </p:sp>
      <p:sp>
        <p:nvSpPr>
          <p:cNvPr id="3" name="Date Placeholder 9"/>
          <p:cNvSpPr>
            <a:spLocks noGrp="1"/>
          </p:cNvSpPr>
          <p:nvPr>
            <p:ph type="dt" sz="half" idx="10"/>
          </p:nvPr>
        </p:nvSpPr>
        <p:spPr/>
        <p:txBody>
          <a:bodyPr/>
          <a:lstStyle>
            <a:lvl1pPr algn="ctr" eaLnBrk="0" hangingPunct="0">
              <a:defRPr baseline="30000">
                <a:latin typeface="Times New Roman" charset="0"/>
              </a:defRPr>
            </a:lvl1pPr>
          </a:lstStyle>
          <a:p>
            <a:pPr>
              <a:defRPr/>
            </a:pPr>
            <a:fld id="{4AE6772F-BEC4-944A-A5E4-7CC37862DDED}" type="datetime1">
              <a:rPr lang="en-US"/>
              <a:pPr>
                <a:defRPr/>
              </a:pPr>
              <a:t>11/22/21</a:t>
            </a:fld>
            <a:endParaRPr lang="en-US"/>
          </a:p>
        </p:txBody>
      </p:sp>
      <p:sp>
        <p:nvSpPr>
          <p:cNvPr id="4" name="Footer Placeholder 21"/>
          <p:cNvSpPr>
            <a:spLocks noGrp="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5" name="Slide Number Placeholder 17"/>
          <p:cNvSpPr>
            <a:spLocks noGrp="1"/>
          </p:cNvSpPr>
          <p:nvPr>
            <p:ph type="sldNum" sz="quarter" idx="12"/>
          </p:nvPr>
        </p:nvSpPr>
        <p:spPr/>
        <p:txBody>
          <a:bodyPr/>
          <a:lstStyle>
            <a:lvl1pPr eaLnBrk="0" hangingPunct="0">
              <a:defRPr baseline="30000">
                <a:latin typeface="Times New Roman" charset="0"/>
              </a:defRPr>
            </a:lvl1pPr>
          </a:lstStyle>
          <a:p>
            <a:pPr>
              <a:defRPr/>
            </a:pPr>
            <a:fld id="{5386D94A-6389-E64D-B993-647FE19E10E8}" type="slidenum">
              <a:rPr lang="en-US"/>
              <a:pPr>
                <a:defRPr/>
              </a:pPr>
              <a:t>‹#›</a:t>
            </a:fld>
            <a:endParaRPr lang="en-US"/>
          </a:p>
        </p:txBody>
      </p:sp>
    </p:spTree>
    <p:extLst>
      <p:ext uri="{BB962C8B-B14F-4D97-AF65-F5344CB8AC3E}">
        <p14:creationId xmlns:p14="http://schemas.microsoft.com/office/powerpoint/2010/main" val="25257016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lgn="ctr" eaLnBrk="0" hangingPunct="0">
              <a:defRPr baseline="30000">
                <a:latin typeface="Times New Roman" charset="0"/>
              </a:defRPr>
            </a:lvl1pPr>
          </a:lstStyle>
          <a:p>
            <a:pPr>
              <a:defRPr/>
            </a:pPr>
            <a:fld id="{E8D01620-CD26-4B4E-8DBA-F7AD42973EE9}" type="datetime1">
              <a:rPr lang="en-US"/>
              <a:pPr>
                <a:defRPr/>
              </a:pPr>
              <a:t>11/22/21</a:t>
            </a:fld>
            <a:endParaRPr lang="en-US"/>
          </a:p>
        </p:txBody>
      </p:sp>
      <p:sp>
        <p:nvSpPr>
          <p:cNvPr id="3" name="Footer Placeholder 21"/>
          <p:cNvSpPr>
            <a:spLocks noGrp="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4" name="Slide Number Placeholder 17"/>
          <p:cNvSpPr>
            <a:spLocks noGrp="1"/>
          </p:cNvSpPr>
          <p:nvPr>
            <p:ph type="sldNum" sz="quarter" idx="12"/>
          </p:nvPr>
        </p:nvSpPr>
        <p:spPr/>
        <p:txBody>
          <a:bodyPr/>
          <a:lstStyle>
            <a:lvl1pPr eaLnBrk="0" hangingPunct="0">
              <a:defRPr baseline="30000">
                <a:latin typeface="Times New Roman" charset="0"/>
              </a:defRPr>
            </a:lvl1pPr>
          </a:lstStyle>
          <a:p>
            <a:pPr>
              <a:defRPr/>
            </a:pPr>
            <a:fld id="{916598E5-B5C4-2D41-9BCE-A7622B9CFF35}" type="slidenum">
              <a:rPr lang="en-US"/>
              <a:pPr>
                <a:defRPr/>
              </a:pPr>
              <a:t>‹#›</a:t>
            </a:fld>
            <a:endParaRPr lang="en-US"/>
          </a:p>
        </p:txBody>
      </p:sp>
    </p:spTree>
    <p:extLst>
      <p:ext uri="{BB962C8B-B14F-4D97-AF65-F5344CB8AC3E}">
        <p14:creationId xmlns:p14="http://schemas.microsoft.com/office/powerpoint/2010/main" val="131797518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lang="en-US"/>
              <a:t>Click to edit Master title style</a:t>
            </a:r>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lgn="ctr" eaLnBrk="0" hangingPunct="0">
              <a:defRPr baseline="30000">
                <a:latin typeface="Times New Roman" charset="0"/>
              </a:defRPr>
            </a:lvl1pPr>
          </a:lstStyle>
          <a:p>
            <a:pPr>
              <a:defRPr/>
            </a:pPr>
            <a:fld id="{11C167EB-1A26-DD4B-B905-3575523756F5}" type="datetime1">
              <a:rPr lang="en-US"/>
              <a:pPr>
                <a:defRPr/>
              </a:pPr>
              <a:t>11/22/21</a:t>
            </a:fld>
            <a:endParaRPr lang="en-US"/>
          </a:p>
        </p:txBody>
      </p:sp>
      <p:sp>
        <p:nvSpPr>
          <p:cNvPr id="6" name="Footer Placeholder 5"/>
          <p:cNvSpPr>
            <a:spLocks noGrp="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7" name="Slide Number Placeholder 6"/>
          <p:cNvSpPr>
            <a:spLocks noGrp="1"/>
          </p:cNvSpPr>
          <p:nvPr>
            <p:ph type="sldNum" sz="quarter" idx="12"/>
          </p:nvPr>
        </p:nvSpPr>
        <p:spPr>
          <a:xfrm>
            <a:off x="8156575" y="6421438"/>
            <a:ext cx="762000" cy="365125"/>
          </a:xfrm>
        </p:spPr>
        <p:txBody>
          <a:bodyPr/>
          <a:lstStyle>
            <a:lvl1pPr eaLnBrk="0" hangingPunct="0">
              <a:defRPr baseline="30000">
                <a:latin typeface="Times New Roman" charset="0"/>
              </a:defRPr>
            </a:lvl1pPr>
          </a:lstStyle>
          <a:p>
            <a:pPr>
              <a:defRPr/>
            </a:pPr>
            <a:fld id="{CA059747-1376-9348-8F29-433CB927B70D}" type="slidenum">
              <a:rPr lang="en-US"/>
              <a:pPr>
                <a:defRPr/>
              </a:pPr>
              <a:t>‹#›</a:t>
            </a:fld>
            <a:endParaRPr lang="en-US"/>
          </a:p>
        </p:txBody>
      </p:sp>
    </p:spTree>
    <p:extLst>
      <p:ext uri="{BB962C8B-B14F-4D97-AF65-F5344CB8AC3E}">
        <p14:creationId xmlns:p14="http://schemas.microsoft.com/office/powerpoint/2010/main" val="214385606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lang="en-US"/>
              <a:t>Click to edit Master title style</a:t>
            </a:r>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5" name="Date Placeholder 9"/>
          <p:cNvSpPr>
            <a:spLocks noGrp="1"/>
          </p:cNvSpPr>
          <p:nvPr>
            <p:ph type="dt" sz="half" idx="10"/>
          </p:nvPr>
        </p:nvSpPr>
        <p:spPr/>
        <p:txBody>
          <a:bodyPr/>
          <a:lstStyle>
            <a:lvl1pPr algn="ctr" eaLnBrk="0" hangingPunct="0">
              <a:defRPr baseline="30000">
                <a:latin typeface="Times New Roman" charset="0"/>
              </a:defRPr>
            </a:lvl1pPr>
          </a:lstStyle>
          <a:p>
            <a:pPr>
              <a:defRPr/>
            </a:pPr>
            <a:fld id="{71D5ED5E-6DC4-004D-AB31-D0762A892D8C}" type="datetime1">
              <a:rPr lang="en-US"/>
              <a:pPr>
                <a:defRPr/>
              </a:pPr>
              <a:t>11/22/21</a:t>
            </a:fld>
            <a:endParaRPr lang="en-US"/>
          </a:p>
        </p:txBody>
      </p:sp>
      <p:sp>
        <p:nvSpPr>
          <p:cNvPr id="6" name="Footer Placeholder 21"/>
          <p:cNvSpPr>
            <a:spLocks noGrp="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7" name="Slide Number Placeholder 17"/>
          <p:cNvSpPr>
            <a:spLocks noGrp="1"/>
          </p:cNvSpPr>
          <p:nvPr>
            <p:ph type="sldNum" sz="quarter" idx="12"/>
          </p:nvPr>
        </p:nvSpPr>
        <p:spPr/>
        <p:txBody>
          <a:bodyPr/>
          <a:lstStyle>
            <a:lvl1pPr eaLnBrk="0" hangingPunct="0">
              <a:defRPr baseline="30000">
                <a:latin typeface="Times New Roman" charset="0"/>
              </a:defRPr>
            </a:lvl1pPr>
          </a:lstStyle>
          <a:p>
            <a:pPr>
              <a:defRPr/>
            </a:pPr>
            <a:fld id="{737CDA6F-5FCB-6647-A539-2BDAF842F977}" type="slidenum">
              <a:rPr lang="en-US"/>
              <a:pPr>
                <a:defRPr/>
              </a:pPr>
              <a:t>‹#›</a:t>
            </a:fld>
            <a:endParaRPr lang="en-US"/>
          </a:p>
        </p:txBody>
      </p:sp>
    </p:spTree>
    <p:extLst>
      <p:ext uri="{BB962C8B-B14F-4D97-AF65-F5344CB8AC3E}">
        <p14:creationId xmlns:p14="http://schemas.microsoft.com/office/powerpoint/2010/main" val="107203268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lgn="ctr" eaLnBrk="0" hangingPunct="0">
              <a:defRPr baseline="30000">
                <a:latin typeface="Times New Roman" charset="0"/>
              </a:defRPr>
            </a:lvl1pPr>
          </a:lstStyle>
          <a:p>
            <a:pPr>
              <a:defRPr/>
            </a:pPr>
            <a:fld id="{B4EB49B0-FDC0-6743-94A2-673C2799A67F}" type="datetime1">
              <a:rPr lang="en-US"/>
              <a:pPr>
                <a:defRPr/>
              </a:pPr>
              <a:t>11/22/21</a:t>
            </a:fld>
            <a:endParaRPr lang="en-US"/>
          </a:p>
        </p:txBody>
      </p:sp>
      <p:sp>
        <p:nvSpPr>
          <p:cNvPr id="5" name="Footer Placeholder 21"/>
          <p:cNvSpPr>
            <a:spLocks noGrp="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6" name="Slide Number Placeholder 17"/>
          <p:cNvSpPr>
            <a:spLocks noGrp="1"/>
          </p:cNvSpPr>
          <p:nvPr>
            <p:ph type="sldNum" sz="quarter" idx="12"/>
          </p:nvPr>
        </p:nvSpPr>
        <p:spPr/>
        <p:txBody>
          <a:bodyPr/>
          <a:lstStyle>
            <a:lvl1pPr eaLnBrk="0" hangingPunct="0">
              <a:defRPr baseline="30000">
                <a:latin typeface="Times New Roman" charset="0"/>
              </a:defRPr>
            </a:lvl1pPr>
          </a:lstStyle>
          <a:p>
            <a:pPr>
              <a:defRPr/>
            </a:pPr>
            <a:fld id="{FB4B1FB9-62DB-4444-835D-C128A8D3DEE6}" type="slidenum">
              <a:rPr lang="en-US"/>
              <a:pPr>
                <a:defRPr/>
              </a:pPr>
              <a:t>‹#›</a:t>
            </a:fld>
            <a:endParaRPr lang="en-US"/>
          </a:p>
        </p:txBody>
      </p:sp>
    </p:spTree>
    <p:extLst>
      <p:ext uri="{BB962C8B-B14F-4D97-AF65-F5344CB8AC3E}">
        <p14:creationId xmlns:p14="http://schemas.microsoft.com/office/powerpoint/2010/main" val="261531275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lgn="ctr" eaLnBrk="0" hangingPunct="0">
              <a:defRPr baseline="30000">
                <a:latin typeface="Times New Roman" charset="0"/>
              </a:defRPr>
            </a:lvl1pPr>
          </a:lstStyle>
          <a:p>
            <a:pPr>
              <a:defRPr/>
            </a:pPr>
            <a:fld id="{887481E5-F1AC-604A-97E3-AD3D5CF49B06}" type="datetime1">
              <a:rPr lang="en-US"/>
              <a:pPr>
                <a:defRPr/>
              </a:pPr>
              <a:t>11/22/21</a:t>
            </a:fld>
            <a:endParaRPr lang="en-US"/>
          </a:p>
        </p:txBody>
      </p:sp>
      <p:sp>
        <p:nvSpPr>
          <p:cNvPr id="5" name="Footer Placeholder 21"/>
          <p:cNvSpPr>
            <a:spLocks noGrp="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6" name="Slide Number Placeholder 17"/>
          <p:cNvSpPr>
            <a:spLocks noGrp="1"/>
          </p:cNvSpPr>
          <p:nvPr>
            <p:ph type="sldNum" sz="quarter" idx="12"/>
          </p:nvPr>
        </p:nvSpPr>
        <p:spPr/>
        <p:txBody>
          <a:bodyPr/>
          <a:lstStyle>
            <a:lvl1pPr eaLnBrk="0" hangingPunct="0">
              <a:defRPr baseline="30000">
                <a:latin typeface="Times New Roman" charset="0"/>
              </a:defRPr>
            </a:lvl1pPr>
          </a:lstStyle>
          <a:p>
            <a:pPr>
              <a:defRPr/>
            </a:pPr>
            <a:fld id="{02F87620-25CD-CF44-84E8-4D1CFCD4FF63}" type="slidenum">
              <a:rPr lang="en-US"/>
              <a:pPr>
                <a:defRPr/>
              </a:pPr>
              <a:t>‹#›</a:t>
            </a:fld>
            <a:endParaRPr lang="en-US"/>
          </a:p>
        </p:txBody>
      </p:sp>
    </p:spTree>
    <p:extLst>
      <p:ext uri="{BB962C8B-B14F-4D97-AF65-F5344CB8AC3E}">
        <p14:creationId xmlns:p14="http://schemas.microsoft.com/office/powerpoint/2010/main" val="173546326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aseline="30000"/>
            </a:lvl1pPr>
          </a:lstStyle>
          <a:p>
            <a:pPr>
              <a:defRPr/>
            </a:pPr>
            <a:endParaRPr lang="nl-NL"/>
          </a:p>
        </p:txBody>
      </p:sp>
      <p:sp>
        <p:nvSpPr>
          <p:cNvPr id="5" name="Rectangle 5"/>
          <p:cNvSpPr>
            <a:spLocks noGrp="1" noChangeArrowheads="1"/>
          </p:cNvSpPr>
          <p:nvPr>
            <p:ph type="ftr" sz="quarter" idx="11"/>
          </p:nvPr>
        </p:nvSpPr>
        <p:spPr/>
        <p:txBody>
          <a:bodyPr/>
          <a:lstStyle>
            <a:lvl1pPr eaLnBrk="1" hangingPunct="1">
              <a:defRPr baseline="30000"/>
            </a:lvl1pPr>
          </a:lstStyle>
          <a:p>
            <a:pPr>
              <a:defRPr/>
            </a:pPr>
            <a:endParaRPr lang="nl-NL"/>
          </a:p>
        </p:txBody>
      </p:sp>
      <p:sp>
        <p:nvSpPr>
          <p:cNvPr id="6" name="Rectangle 6"/>
          <p:cNvSpPr>
            <a:spLocks noGrp="1" noChangeArrowheads="1"/>
          </p:cNvSpPr>
          <p:nvPr>
            <p:ph type="sldNum" sz="quarter" idx="12"/>
          </p:nvPr>
        </p:nvSpPr>
        <p:spPr/>
        <p:txBody>
          <a:bodyPr/>
          <a:lstStyle>
            <a:lvl1pPr eaLnBrk="1" hangingPunct="1">
              <a:defRPr baseline="30000"/>
            </a:lvl1pPr>
          </a:lstStyle>
          <a:p>
            <a:pPr>
              <a:defRPr/>
            </a:pPr>
            <a:fld id="{54035596-8FC8-F64A-8710-71302C3F9466}" type="slidenum">
              <a:rPr lang="nl-NL"/>
              <a:pPr>
                <a:defRPr/>
              </a:pPr>
              <a:t>‹#›</a:t>
            </a:fld>
            <a:endParaRPr lang="nl-NL"/>
          </a:p>
        </p:txBody>
      </p:sp>
    </p:spTree>
    <p:extLst>
      <p:ext uri="{BB962C8B-B14F-4D97-AF65-F5344CB8AC3E}">
        <p14:creationId xmlns:p14="http://schemas.microsoft.com/office/powerpoint/2010/main" val="541263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19FA21D5-2B54-4342-9A4A-C096D665D768}" type="datetime1">
              <a:rPr lang="en-US"/>
              <a:pPr>
                <a:defRPr/>
              </a:pPr>
              <a:t>11/22/21</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4B0FB949-AFC6-8640-98BF-90B550820EAE}" type="slidenum">
              <a:rPr lang="en-US"/>
              <a:pPr>
                <a:defRPr/>
              </a:pPr>
              <a:t>‹#›</a:t>
            </a:fld>
            <a:endParaRPr lang="en-US"/>
          </a:p>
        </p:txBody>
      </p:sp>
    </p:spTree>
    <p:extLst>
      <p:ext uri="{BB962C8B-B14F-4D97-AF65-F5344CB8AC3E}">
        <p14:creationId xmlns:p14="http://schemas.microsoft.com/office/powerpoint/2010/main" val="57679335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aseline="30000"/>
            </a:lvl1pPr>
          </a:lstStyle>
          <a:p>
            <a:pPr>
              <a:defRPr/>
            </a:pPr>
            <a:endParaRPr lang="nl-NL"/>
          </a:p>
        </p:txBody>
      </p:sp>
      <p:sp>
        <p:nvSpPr>
          <p:cNvPr id="3" name="Rectangle 5"/>
          <p:cNvSpPr>
            <a:spLocks noGrp="1" noChangeArrowheads="1"/>
          </p:cNvSpPr>
          <p:nvPr>
            <p:ph type="ftr" sz="quarter" idx="11"/>
          </p:nvPr>
        </p:nvSpPr>
        <p:spPr/>
        <p:txBody>
          <a:bodyPr/>
          <a:lstStyle>
            <a:lvl1pPr eaLnBrk="1" hangingPunct="1">
              <a:defRPr baseline="30000"/>
            </a:lvl1pPr>
          </a:lstStyle>
          <a:p>
            <a:pPr>
              <a:defRPr/>
            </a:pPr>
            <a:endParaRPr lang="nl-NL"/>
          </a:p>
        </p:txBody>
      </p:sp>
      <p:sp>
        <p:nvSpPr>
          <p:cNvPr id="4" name="Rectangle 6"/>
          <p:cNvSpPr>
            <a:spLocks noGrp="1" noChangeArrowheads="1"/>
          </p:cNvSpPr>
          <p:nvPr>
            <p:ph type="sldNum" sz="quarter" idx="12"/>
          </p:nvPr>
        </p:nvSpPr>
        <p:spPr/>
        <p:txBody>
          <a:bodyPr/>
          <a:lstStyle>
            <a:lvl1pPr eaLnBrk="1" hangingPunct="1">
              <a:defRPr baseline="30000"/>
            </a:lvl1pPr>
          </a:lstStyle>
          <a:p>
            <a:pPr>
              <a:defRPr/>
            </a:pPr>
            <a:fld id="{60833D2F-E2BF-8B4E-A206-68C067CDEC5F}" type="slidenum">
              <a:rPr lang="nl-NL"/>
              <a:pPr>
                <a:defRPr/>
              </a:pPr>
              <a:t>‹#›</a:t>
            </a:fld>
            <a:endParaRPr lang="nl-NL"/>
          </a:p>
        </p:txBody>
      </p:sp>
    </p:spTree>
    <p:extLst>
      <p:ext uri="{BB962C8B-B14F-4D97-AF65-F5344CB8AC3E}">
        <p14:creationId xmlns:p14="http://schemas.microsoft.com/office/powerpoint/2010/main" val="393874571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baseline="0">
                <a:solidFill>
                  <a:srgbClr val="FFFFFF"/>
                </a:solidFill>
                <a:cs typeface="Arial"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xmlns="">
                  <a:solidFill>
                    <a:schemeClr val="tx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baseline="0">
                <a:solidFill>
                  <a:srgbClr val="FFFFFF"/>
                </a:solidFill>
                <a:cs typeface="Arial"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defRPr/>
              </a:pPr>
              <a:endParaRPr lang="en-US" sz="1800" baseline="0">
                <a:solidFill>
                  <a:srgbClr val="FFFFFF"/>
                </a:solidFill>
                <a:latin typeface="Arial" charset="0"/>
                <a:cs typeface="Arial" charset="0"/>
              </a:endParaRPr>
            </a:p>
          </p:txBody>
        </p:sp>
      </p:grpSp>
      <p:sp>
        <p:nvSpPr>
          <p:cNvPr id="16390"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SG" noProof="0"/>
              <a:t>Click to edit Master title style</a:t>
            </a:r>
          </a:p>
        </p:txBody>
      </p:sp>
      <p:sp>
        <p:nvSpPr>
          <p:cNvPr id="16391"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SG"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lgn="ctr" eaLnBrk="0" hangingPunct="0">
              <a:defRPr baseline="30000">
                <a:latin typeface="Times New Roman" charset="0"/>
              </a:defRPr>
            </a:lvl1pPr>
          </a:lstStyle>
          <a:p>
            <a:pPr>
              <a:defRPr/>
            </a:pPr>
            <a:endParaRPr lang="en-SG"/>
          </a:p>
        </p:txBody>
      </p:sp>
      <p:sp>
        <p:nvSpPr>
          <p:cNvPr id="9" name="Rectangle 9"/>
          <p:cNvSpPr>
            <a:spLocks noGrp="1" noChangeArrowheads="1"/>
          </p:cNvSpPr>
          <p:nvPr>
            <p:ph type="ftr" sz="quarter" idx="11"/>
          </p:nvPr>
        </p:nvSpPr>
        <p:spPr>
          <a:xfrm>
            <a:off x="3251200" y="6248400"/>
            <a:ext cx="2887663" cy="457200"/>
          </a:xfrm>
        </p:spPr>
        <p:txBody>
          <a:bodyPr/>
          <a:lstStyle>
            <a:lvl1pPr eaLnBrk="0" hangingPunct="0">
              <a:defRPr baseline="30000">
                <a:latin typeface="Times New Roman" charset="0"/>
              </a:defRPr>
            </a:lvl1pPr>
          </a:lstStyle>
          <a:p>
            <a:pPr>
              <a:defRPr/>
            </a:pPr>
            <a:endParaRPr lang="en-SG"/>
          </a:p>
        </p:txBody>
      </p:sp>
      <p:sp>
        <p:nvSpPr>
          <p:cNvPr id="10" name="Rectangle 10"/>
          <p:cNvSpPr>
            <a:spLocks noGrp="1" noChangeArrowheads="1"/>
          </p:cNvSpPr>
          <p:nvPr>
            <p:ph type="sldNum" sz="quarter" idx="12"/>
          </p:nvPr>
        </p:nvSpPr>
        <p:spPr>
          <a:xfrm>
            <a:off x="6788150" y="6257925"/>
            <a:ext cx="1905000" cy="457200"/>
          </a:xfrm>
        </p:spPr>
        <p:txBody>
          <a:bodyPr/>
          <a:lstStyle>
            <a:lvl1pPr eaLnBrk="0" hangingPunct="0">
              <a:defRPr baseline="30000">
                <a:latin typeface="Times New Roman" charset="0"/>
              </a:defRPr>
            </a:lvl1pPr>
          </a:lstStyle>
          <a:p>
            <a:pPr>
              <a:defRPr/>
            </a:pPr>
            <a:fld id="{8B4C37C8-1D49-4443-ACE0-1D8E23AF461D}" type="slidenum">
              <a:rPr lang="en-US"/>
              <a:pPr>
                <a:defRPr/>
              </a:pPr>
              <a:t>‹#›</a:t>
            </a:fld>
            <a:endParaRPr lang="en-US"/>
          </a:p>
        </p:txBody>
      </p:sp>
    </p:spTree>
    <p:extLst>
      <p:ext uri="{BB962C8B-B14F-4D97-AF65-F5344CB8AC3E}">
        <p14:creationId xmlns:p14="http://schemas.microsoft.com/office/powerpoint/2010/main" val="3002184796"/>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13768399-010A-5341-96EA-0BC299B883FC}" type="slidenum">
              <a:rPr lang="en-US"/>
              <a:pPr>
                <a:defRPr/>
              </a:pPr>
              <a:t>‹#›</a:t>
            </a:fld>
            <a:endParaRPr lang="en-US"/>
          </a:p>
        </p:txBody>
      </p:sp>
    </p:spTree>
    <p:extLst>
      <p:ext uri="{BB962C8B-B14F-4D97-AF65-F5344CB8AC3E}">
        <p14:creationId xmlns:p14="http://schemas.microsoft.com/office/powerpoint/2010/main" val="936838315"/>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EFB48011-6471-7E4A-B552-202FA2AE9F39}" type="slidenum">
              <a:rPr lang="en-US"/>
              <a:pPr>
                <a:defRPr/>
              </a:pPr>
              <a:t>‹#›</a:t>
            </a:fld>
            <a:endParaRPr lang="en-US"/>
          </a:p>
        </p:txBody>
      </p:sp>
    </p:spTree>
    <p:extLst>
      <p:ext uri="{BB962C8B-B14F-4D97-AF65-F5344CB8AC3E}">
        <p14:creationId xmlns:p14="http://schemas.microsoft.com/office/powerpoint/2010/main" val="3785893516"/>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F8696931-8499-6643-B4A4-CD93C65CC638}" type="slidenum">
              <a:rPr lang="en-US"/>
              <a:pPr>
                <a:defRPr/>
              </a:pPr>
              <a:t>‹#›</a:t>
            </a:fld>
            <a:endParaRPr lang="en-US"/>
          </a:p>
        </p:txBody>
      </p:sp>
    </p:spTree>
    <p:extLst>
      <p:ext uri="{BB962C8B-B14F-4D97-AF65-F5344CB8AC3E}">
        <p14:creationId xmlns:p14="http://schemas.microsoft.com/office/powerpoint/2010/main" val="613576506"/>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8"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9"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2A973E28-4217-C244-AABA-4D4343EBE017}" type="slidenum">
              <a:rPr lang="en-US"/>
              <a:pPr>
                <a:defRPr/>
              </a:pPr>
              <a:t>‹#›</a:t>
            </a:fld>
            <a:endParaRPr lang="en-US"/>
          </a:p>
        </p:txBody>
      </p:sp>
    </p:spTree>
    <p:extLst>
      <p:ext uri="{BB962C8B-B14F-4D97-AF65-F5344CB8AC3E}">
        <p14:creationId xmlns:p14="http://schemas.microsoft.com/office/powerpoint/2010/main" val="1403142197"/>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4"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5"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B814DDA4-84E9-D542-B42C-B0C186D5839E}" type="slidenum">
              <a:rPr lang="en-US"/>
              <a:pPr>
                <a:defRPr/>
              </a:pPr>
              <a:t>‹#›</a:t>
            </a:fld>
            <a:endParaRPr lang="en-US"/>
          </a:p>
        </p:txBody>
      </p:sp>
    </p:spTree>
    <p:extLst>
      <p:ext uri="{BB962C8B-B14F-4D97-AF65-F5344CB8AC3E}">
        <p14:creationId xmlns:p14="http://schemas.microsoft.com/office/powerpoint/2010/main" val="361743868"/>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3"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4"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D9B33603-B457-0F40-A44C-C17EC65E18EE}" type="slidenum">
              <a:rPr lang="en-US"/>
              <a:pPr>
                <a:defRPr/>
              </a:pPr>
              <a:t>‹#›</a:t>
            </a:fld>
            <a:endParaRPr lang="en-US"/>
          </a:p>
        </p:txBody>
      </p:sp>
    </p:spTree>
    <p:extLst>
      <p:ext uri="{BB962C8B-B14F-4D97-AF65-F5344CB8AC3E}">
        <p14:creationId xmlns:p14="http://schemas.microsoft.com/office/powerpoint/2010/main" val="768819093"/>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1A8F69CC-B158-A644-91AD-05440893B023}" type="slidenum">
              <a:rPr lang="en-US"/>
              <a:pPr>
                <a:defRPr/>
              </a:pPr>
              <a:t>‹#›</a:t>
            </a:fld>
            <a:endParaRPr lang="en-US"/>
          </a:p>
        </p:txBody>
      </p:sp>
    </p:spTree>
    <p:extLst>
      <p:ext uri="{BB962C8B-B14F-4D97-AF65-F5344CB8AC3E}">
        <p14:creationId xmlns:p14="http://schemas.microsoft.com/office/powerpoint/2010/main" val="2826517203"/>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E3BF39CC-1A16-834B-8EEF-4B1443FA4F21}" type="slidenum">
              <a:rPr lang="en-US"/>
              <a:pPr>
                <a:defRPr/>
              </a:pPr>
              <a:t>‹#›</a:t>
            </a:fld>
            <a:endParaRPr lang="en-US"/>
          </a:p>
        </p:txBody>
      </p:sp>
    </p:spTree>
    <p:extLst>
      <p:ext uri="{BB962C8B-B14F-4D97-AF65-F5344CB8AC3E}">
        <p14:creationId xmlns:p14="http://schemas.microsoft.com/office/powerpoint/2010/main" val="28054902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lgn="ctr">
              <a:defRPr baseline="30000"/>
            </a:lvl1pPr>
          </a:lstStyle>
          <a:p>
            <a:pPr>
              <a:defRPr/>
            </a:pPr>
            <a:fld id="{62026ADB-0DAB-BB46-95EF-FDA663934D3C}" type="datetime1">
              <a:rPr lang="en-US"/>
              <a:pPr>
                <a:defRPr/>
              </a:pPr>
              <a:t>11/22/21</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3F87B6D9-D38D-7045-89DB-4F19DC6973D8}" type="slidenum">
              <a:rPr lang="en-US"/>
              <a:pPr>
                <a:defRPr/>
              </a:pPr>
              <a:t>‹#›</a:t>
            </a:fld>
            <a:endParaRPr lang="en-US"/>
          </a:p>
        </p:txBody>
      </p:sp>
    </p:spTree>
    <p:extLst>
      <p:ext uri="{BB962C8B-B14F-4D97-AF65-F5344CB8AC3E}">
        <p14:creationId xmlns:p14="http://schemas.microsoft.com/office/powerpoint/2010/main" val="291684144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439026D9-AD01-7144-8774-C4A5E067E0E5}" type="slidenum">
              <a:rPr lang="en-US"/>
              <a:pPr>
                <a:defRPr/>
              </a:pPr>
              <a:t>‹#›</a:t>
            </a:fld>
            <a:endParaRPr lang="en-US"/>
          </a:p>
        </p:txBody>
      </p:sp>
    </p:spTree>
    <p:extLst>
      <p:ext uri="{BB962C8B-B14F-4D97-AF65-F5344CB8AC3E}">
        <p14:creationId xmlns:p14="http://schemas.microsoft.com/office/powerpoint/2010/main" val="4164980604"/>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A258FCC9-3FE8-D845-B03E-AF5F2C8F5311}" type="slidenum">
              <a:rPr lang="en-US"/>
              <a:pPr>
                <a:defRPr/>
              </a:pPr>
              <a:t>‹#›</a:t>
            </a:fld>
            <a:endParaRPr lang="en-US"/>
          </a:p>
        </p:txBody>
      </p:sp>
    </p:spTree>
    <p:extLst>
      <p:ext uri="{BB962C8B-B14F-4D97-AF65-F5344CB8AC3E}">
        <p14:creationId xmlns:p14="http://schemas.microsoft.com/office/powerpoint/2010/main" val="3373758"/>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defRPr/>
              </a:pPr>
              <a:endParaRPr lang="en-US" baseline="0">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defRPr/>
              </a:pPr>
              <a:endParaRPr lang="en-US" baseline="0">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defRPr/>
              </a:pPr>
              <a:endParaRPr lang="en-US" baseline="0">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72 w 1722"/>
                <a:gd name="T1" fmla="*/ 41 h 66"/>
                <a:gd name="T2" fmla="*/ 1672 w 1722"/>
                <a:gd name="T3" fmla="*/ 35 h 66"/>
                <a:gd name="T4" fmla="*/ 0 w 1722"/>
                <a:gd name="T5" fmla="*/ 0 h 66"/>
                <a:gd name="T6" fmla="*/ 0 w 1722"/>
                <a:gd name="T7" fmla="*/ 33 h 66"/>
                <a:gd name="T8" fmla="*/ 1672 w 1722"/>
                <a:gd name="T9" fmla="*/ 41 h 66"/>
                <a:gd name="T10" fmla="*/ 1672 w 1722"/>
                <a:gd name="T11" fmla="*/ 4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a:defRPr/>
              </a:pPr>
              <a:endParaRPr lang="en-US" baseline="0">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50 w 975"/>
                <a:gd name="T1" fmla="*/ 48 h 101"/>
                <a:gd name="T2" fmla="*/ 950 w 975"/>
                <a:gd name="T3" fmla="*/ 0 h 101"/>
                <a:gd name="T4" fmla="*/ 0 w 975"/>
                <a:gd name="T5" fmla="*/ 24 h 101"/>
                <a:gd name="T6" fmla="*/ 0 w 975"/>
                <a:gd name="T7" fmla="*/ 101 h 101"/>
                <a:gd name="T8" fmla="*/ 950 w 975"/>
                <a:gd name="T9" fmla="*/ 48 h 101"/>
                <a:gd name="T10" fmla="*/ 95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091 w 2141"/>
                <a:gd name="T1" fmla="*/ 0 h 198"/>
                <a:gd name="T2" fmla="*/ 0 w 2141"/>
                <a:gd name="T3" fmla="*/ 156 h 198"/>
                <a:gd name="T4" fmla="*/ 0 w 2141"/>
                <a:gd name="T5" fmla="*/ 198 h 198"/>
                <a:gd name="T6" fmla="*/ 2091 w 2141"/>
                <a:gd name="T7" fmla="*/ 0 h 198"/>
                <a:gd name="T8" fmla="*/ 209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defRPr/>
              </a:pPr>
              <a:endParaRPr lang="en-US" baseline="0">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107 w 2517"/>
                <a:gd name="T1" fmla="*/ 276 h 276"/>
                <a:gd name="T2" fmla="*/ 2442 w 2517"/>
                <a:gd name="T3" fmla="*/ 204 h 276"/>
                <a:gd name="T4" fmla="*/ 2185 w 2517"/>
                <a:gd name="T5" fmla="*/ 0 h 276"/>
                <a:gd name="T6" fmla="*/ 0 w 2517"/>
                <a:gd name="T7" fmla="*/ 276 h 276"/>
                <a:gd name="T8" fmla="*/ 2107 w 2517"/>
                <a:gd name="T9" fmla="*/ 276 h 276"/>
                <a:gd name="T10" fmla="*/ 210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defRPr/>
              </a:pPr>
              <a:endParaRPr lang="en-US" baseline="0">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704 w 729"/>
                <a:gd name="T1" fmla="*/ 240 h 240"/>
                <a:gd name="T2" fmla="*/ 0 w 729"/>
                <a:gd name="T3" fmla="*/ 0 h 240"/>
                <a:gd name="T4" fmla="*/ 0 w 729"/>
                <a:gd name="T5" fmla="*/ 6 h 240"/>
                <a:gd name="T6" fmla="*/ 704 w 729"/>
                <a:gd name="T7" fmla="*/ 240 h 240"/>
                <a:gd name="T8" fmla="*/ 70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defRPr/>
              </a:pPr>
              <a:endParaRPr lang="en-US" baseline="0">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704 w 729"/>
                <a:gd name="T1" fmla="*/ 318 h 318"/>
                <a:gd name="T2" fmla="*/ 704 w 729"/>
                <a:gd name="T3" fmla="*/ 312 h 318"/>
                <a:gd name="T4" fmla="*/ 0 w 729"/>
                <a:gd name="T5" fmla="*/ 0 h 318"/>
                <a:gd name="T6" fmla="*/ 0 w 729"/>
                <a:gd name="T7" fmla="*/ 54 h 318"/>
                <a:gd name="T8" fmla="*/ 704 w 729"/>
                <a:gd name="T9" fmla="*/ 318 h 318"/>
                <a:gd name="T10" fmla="*/ 70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defRPr/>
              </a:pPr>
              <a:endParaRPr lang="en-US" baseline="0">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defRPr/>
              </a:pPr>
              <a:endParaRPr lang="en-US" baseline="0">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defRPr/>
              </a:pPr>
              <a:endParaRPr lang="en-US" baseline="0">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defRPr/>
              </a:pPr>
              <a:endParaRPr lang="en-US" baseline="0">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defRPr/>
              </a:pPr>
              <a:endParaRPr lang="en-US" baseline="0">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a:defRPr/>
              </a:pPr>
              <a:endParaRPr lang="en-US" baseline="0">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defRPr/>
              </a:pPr>
              <a:endParaRPr lang="en-US" baseline="0">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defRPr/>
              </a:pPr>
              <a:endParaRPr lang="en-US" baseline="0">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defRPr/>
              </a:pPr>
              <a:endParaRPr lang="en-US" baseline="0">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defRPr/>
              </a:pPr>
              <a:endParaRPr lang="en-US" baseline="0">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defRPr/>
              </a:pPr>
              <a:endParaRPr lang="en-US" baseline="0">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defRPr/>
              </a:pPr>
              <a:endParaRPr lang="en-US" baseline="0">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defRPr/>
              </a:pPr>
              <a:endParaRPr lang="en-US" baseline="0">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defRPr/>
              </a:pPr>
              <a:endParaRPr lang="en-US" baseline="0">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defRPr/>
              </a:pPr>
              <a:endParaRPr lang="en-US" baseline="0">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defRPr/>
              </a:pPr>
              <a:endParaRPr lang="en-US" baseline="0">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defRPr/>
              </a:pPr>
              <a:endParaRPr lang="en-US" baseline="0">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defRPr/>
              </a:pPr>
              <a:endParaRPr lang="en-US" baseline="0">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defRPr/>
                </a:pPr>
                <a:endParaRPr lang="en-US" baseline="0">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defRPr/>
                </a:pPr>
                <a:endParaRPr lang="en-US" baseline="0">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baseline="30000">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baseline="30000">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baseline="30000">
                <a:latin typeface="Arial"/>
                <a:ea typeface="ＭＳ Ｐゴシック"/>
              </a:defRPr>
            </a:lvl1pPr>
          </a:lstStyle>
          <a:p>
            <a:pPr>
              <a:defRPr/>
            </a:pPr>
            <a:fld id="{0EEE736D-F2CF-FD45-AFC6-49A665FCB7FE}" type="slidenum">
              <a:rPr lang="en-US"/>
              <a:pPr>
                <a:defRPr/>
              </a:pPr>
              <a:t>‹#›</a:t>
            </a:fld>
            <a:endParaRPr lang="en-US"/>
          </a:p>
        </p:txBody>
      </p:sp>
    </p:spTree>
    <p:extLst>
      <p:ext uri="{BB962C8B-B14F-4D97-AF65-F5344CB8AC3E}">
        <p14:creationId xmlns:p14="http://schemas.microsoft.com/office/powerpoint/2010/main" val="236162335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baseline="30000">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baseline="30000">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baseline="30000">
                <a:latin typeface="Arial"/>
                <a:ea typeface="ＭＳ Ｐゴシック"/>
              </a:defRPr>
            </a:lvl1pPr>
          </a:lstStyle>
          <a:p>
            <a:pPr>
              <a:defRPr/>
            </a:pPr>
            <a:fld id="{19F2FE2D-A598-374E-8F6B-119388724112}" type="slidenum">
              <a:rPr lang="en-US"/>
              <a:pPr>
                <a:defRPr/>
              </a:pPr>
              <a:t>‹#›</a:t>
            </a:fld>
            <a:endParaRPr lang="en-US"/>
          </a:p>
        </p:txBody>
      </p:sp>
    </p:spTree>
    <p:extLst>
      <p:ext uri="{BB962C8B-B14F-4D97-AF65-F5344CB8AC3E}">
        <p14:creationId xmlns:p14="http://schemas.microsoft.com/office/powerpoint/2010/main" val="334078106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baseline="30000">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baseline="30000">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baseline="30000">
                <a:latin typeface="Arial"/>
                <a:ea typeface="ＭＳ Ｐゴシック"/>
              </a:defRPr>
            </a:lvl1pPr>
          </a:lstStyle>
          <a:p>
            <a:pPr>
              <a:defRPr/>
            </a:pPr>
            <a:fld id="{5DC4A4EA-3ED4-994A-86CC-F82F4A4DE3DB}" type="slidenum">
              <a:rPr lang="en-US"/>
              <a:pPr>
                <a:defRPr/>
              </a:pPr>
              <a:t>‹#›</a:t>
            </a:fld>
            <a:endParaRPr lang="en-US"/>
          </a:p>
        </p:txBody>
      </p:sp>
    </p:spTree>
    <p:extLst>
      <p:ext uri="{BB962C8B-B14F-4D97-AF65-F5344CB8AC3E}">
        <p14:creationId xmlns:p14="http://schemas.microsoft.com/office/powerpoint/2010/main" val="378663314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baseline="30000">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baseline="30000">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baseline="30000">
                <a:latin typeface="Arial"/>
                <a:ea typeface="ＭＳ Ｐゴシック"/>
              </a:defRPr>
            </a:lvl1pPr>
          </a:lstStyle>
          <a:p>
            <a:pPr>
              <a:defRPr/>
            </a:pPr>
            <a:fld id="{CB6E9E36-43AB-114E-8ED7-11EF9F5503D4}" type="slidenum">
              <a:rPr lang="en-US"/>
              <a:pPr>
                <a:defRPr/>
              </a:pPr>
              <a:t>‹#›</a:t>
            </a:fld>
            <a:endParaRPr lang="en-US"/>
          </a:p>
        </p:txBody>
      </p:sp>
    </p:spTree>
    <p:extLst>
      <p:ext uri="{BB962C8B-B14F-4D97-AF65-F5344CB8AC3E}">
        <p14:creationId xmlns:p14="http://schemas.microsoft.com/office/powerpoint/2010/main" val="331247851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baseline="30000">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baseline="30000">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baseline="30000">
                <a:latin typeface="Arial"/>
                <a:ea typeface="ＭＳ Ｐゴシック"/>
              </a:defRPr>
            </a:lvl1pPr>
          </a:lstStyle>
          <a:p>
            <a:pPr>
              <a:defRPr/>
            </a:pPr>
            <a:fld id="{32AD5B54-C4C8-D548-984D-37F0838F41ED}" type="slidenum">
              <a:rPr lang="en-US"/>
              <a:pPr>
                <a:defRPr/>
              </a:pPr>
              <a:t>‹#›</a:t>
            </a:fld>
            <a:endParaRPr lang="en-US"/>
          </a:p>
        </p:txBody>
      </p:sp>
    </p:spTree>
    <p:extLst>
      <p:ext uri="{BB962C8B-B14F-4D97-AF65-F5344CB8AC3E}">
        <p14:creationId xmlns:p14="http://schemas.microsoft.com/office/powerpoint/2010/main" val="214436445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baseline="30000">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baseline="30000">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baseline="30000">
                <a:latin typeface="Arial"/>
                <a:ea typeface="ＭＳ Ｐゴシック"/>
              </a:defRPr>
            </a:lvl1pPr>
          </a:lstStyle>
          <a:p>
            <a:pPr>
              <a:defRPr/>
            </a:pPr>
            <a:fld id="{1651BCE9-AEDE-1B46-BE64-3D3900D86D16}" type="slidenum">
              <a:rPr lang="en-US"/>
              <a:pPr>
                <a:defRPr/>
              </a:pPr>
              <a:t>‹#›</a:t>
            </a:fld>
            <a:endParaRPr lang="en-US"/>
          </a:p>
        </p:txBody>
      </p:sp>
    </p:spTree>
    <p:extLst>
      <p:ext uri="{BB962C8B-B14F-4D97-AF65-F5344CB8AC3E}">
        <p14:creationId xmlns:p14="http://schemas.microsoft.com/office/powerpoint/2010/main" val="226662408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baseline="30000">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baseline="30000">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baseline="30000">
                <a:latin typeface="Arial"/>
                <a:ea typeface="ＭＳ Ｐゴシック"/>
              </a:defRPr>
            </a:lvl1pPr>
          </a:lstStyle>
          <a:p>
            <a:pPr>
              <a:defRPr/>
            </a:pPr>
            <a:fld id="{82677D0B-037E-3046-A5E7-13DB2893D749}" type="slidenum">
              <a:rPr lang="en-US"/>
              <a:pPr>
                <a:defRPr/>
              </a:pPr>
              <a:t>‹#›</a:t>
            </a:fld>
            <a:endParaRPr lang="en-US"/>
          </a:p>
        </p:txBody>
      </p:sp>
    </p:spTree>
    <p:extLst>
      <p:ext uri="{BB962C8B-B14F-4D97-AF65-F5344CB8AC3E}">
        <p14:creationId xmlns:p14="http://schemas.microsoft.com/office/powerpoint/2010/main" val="158336929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baseline="30000">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baseline="30000">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baseline="30000">
                <a:latin typeface="Arial"/>
                <a:ea typeface="ＭＳ Ｐゴシック"/>
              </a:defRPr>
            </a:lvl1pPr>
          </a:lstStyle>
          <a:p>
            <a:pPr>
              <a:defRPr/>
            </a:pPr>
            <a:fld id="{08B95841-FF80-C943-8176-90A23125D242}" type="slidenum">
              <a:rPr lang="en-US"/>
              <a:pPr>
                <a:defRPr/>
              </a:pPr>
              <a:t>‹#›</a:t>
            </a:fld>
            <a:endParaRPr lang="en-US"/>
          </a:p>
        </p:txBody>
      </p:sp>
    </p:spTree>
    <p:extLst>
      <p:ext uri="{BB962C8B-B14F-4D97-AF65-F5344CB8AC3E}">
        <p14:creationId xmlns:p14="http://schemas.microsoft.com/office/powerpoint/2010/main" val="833369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lgn="ctr">
              <a:defRPr baseline="30000"/>
            </a:lvl1pPr>
          </a:lstStyle>
          <a:p>
            <a:pPr>
              <a:defRPr/>
            </a:pPr>
            <a:fld id="{1104E49C-003D-6148-80B4-E3DE46B1730D}" type="datetime1">
              <a:rPr lang="en-US"/>
              <a:pPr>
                <a:defRPr/>
              </a:pPr>
              <a:t>11/22/21</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88844ECD-8442-F140-8186-B06DED4E5C18}" type="slidenum">
              <a:rPr lang="en-US"/>
              <a:pPr>
                <a:defRPr/>
              </a:pPr>
              <a:t>‹#›</a:t>
            </a:fld>
            <a:endParaRPr lang="en-US"/>
          </a:p>
        </p:txBody>
      </p:sp>
    </p:spTree>
    <p:extLst>
      <p:ext uri="{BB962C8B-B14F-4D97-AF65-F5344CB8AC3E}">
        <p14:creationId xmlns:p14="http://schemas.microsoft.com/office/powerpoint/2010/main" val="359143452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baseline="30000">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baseline="30000">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baseline="30000">
                <a:latin typeface="Arial"/>
                <a:ea typeface="ＭＳ Ｐゴシック"/>
              </a:defRPr>
            </a:lvl1pPr>
          </a:lstStyle>
          <a:p>
            <a:pPr>
              <a:defRPr/>
            </a:pPr>
            <a:fld id="{38973C92-2B87-4545-B79A-9AA06C30A037}" type="slidenum">
              <a:rPr lang="en-US"/>
              <a:pPr>
                <a:defRPr/>
              </a:pPr>
              <a:t>‹#›</a:t>
            </a:fld>
            <a:endParaRPr lang="en-US"/>
          </a:p>
        </p:txBody>
      </p:sp>
    </p:spTree>
    <p:extLst>
      <p:ext uri="{BB962C8B-B14F-4D97-AF65-F5344CB8AC3E}">
        <p14:creationId xmlns:p14="http://schemas.microsoft.com/office/powerpoint/2010/main" val="199483352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baseline="30000">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baseline="30000">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baseline="30000">
                <a:latin typeface="Arial"/>
                <a:ea typeface="ＭＳ Ｐゴシック"/>
              </a:defRPr>
            </a:lvl1pPr>
          </a:lstStyle>
          <a:p>
            <a:pPr>
              <a:defRPr/>
            </a:pPr>
            <a:fld id="{FEFCD3C2-8416-B44F-B74C-96AD3ABCF546}" type="slidenum">
              <a:rPr lang="en-US"/>
              <a:pPr>
                <a:defRPr/>
              </a:pPr>
              <a:t>‹#›</a:t>
            </a:fld>
            <a:endParaRPr lang="en-US"/>
          </a:p>
        </p:txBody>
      </p:sp>
    </p:spTree>
    <p:extLst>
      <p:ext uri="{BB962C8B-B14F-4D97-AF65-F5344CB8AC3E}">
        <p14:creationId xmlns:p14="http://schemas.microsoft.com/office/powerpoint/2010/main" val="208332539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baseline="30000">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baseline="30000">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baseline="30000">
                <a:latin typeface="Arial"/>
                <a:ea typeface="ＭＳ Ｐゴシック"/>
              </a:defRPr>
            </a:lvl1pPr>
          </a:lstStyle>
          <a:p>
            <a:pPr>
              <a:defRPr/>
            </a:pPr>
            <a:fld id="{3A8A699E-8F12-874C-8494-CD598B322633}" type="slidenum">
              <a:rPr lang="en-US"/>
              <a:pPr>
                <a:defRPr/>
              </a:pPr>
              <a:t>‹#›</a:t>
            </a:fld>
            <a:endParaRPr lang="en-US"/>
          </a:p>
        </p:txBody>
      </p:sp>
    </p:spTree>
    <p:extLst>
      <p:ext uri="{BB962C8B-B14F-4D97-AF65-F5344CB8AC3E}">
        <p14:creationId xmlns:p14="http://schemas.microsoft.com/office/powerpoint/2010/main" val="412225706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9760BB5D-452E-094C-AE51-2693C1DF3996}" type="slidenum">
              <a:rPr lang="en-US"/>
              <a:pPr>
                <a:defRPr/>
              </a:pPr>
              <a:t>‹#›</a:t>
            </a:fld>
            <a:endParaRPr lang="en-US"/>
          </a:p>
        </p:txBody>
      </p:sp>
    </p:spTree>
    <p:extLst>
      <p:ext uri="{BB962C8B-B14F-4D97-AF65-F5344CB8AC3E}">
        <p14:creationId xmlns:p14="http://schemas.microsoft.com/office/powerpoint/2010/main" val="205426749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C24AC658-A7C4-0840-8028-4BF7A4BBB7B0}" type="slidenum">
              <a:rPr lang="en-US"/>
              <a:pPr>
                <a:defRPr/>
              </a:pPr>
              <a:t>‹#›</a:t>
            </a:fld>
            <a:endParaRPr lang="en-US"/>
          </a:p>
        </p:txBody>
      </p:sp>
    </p:spTree>
    <p:extLst>
      <p:ext uri="{BB962C8B-B14F-4D97-AF65-F5344CB8AC3E}">
        <p14:creationId xmlns:p14="http://schemas.microsoft.com/office/powerpoint/2010/main" val="79106725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2B224213-7AB6-F04F-AFEC-945629FF3CCE}" type="slidenum">
              <a:rPr lang="en-US"/>
              <a:pPr>
                <a:defRPr/>
              </a:pPr>
              <a:t>‹#›</a:t>
            </a:fld>
            <a:endParaRPr lang="en-US"/>
          </a:p>
        </p:txBody>
      </p:sp>
    </p:spTree>
    <p:extLst>
      <p:ext uri="{BB962C8B-B14F-4D97-AF65-F5344CB8AC3E}">
        <p14:creationId xmlns:p14="http://schemas.microsoft.com/office/powerpoint/2010/main" val="282215361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FDAA7EDC-5805-1D4D-92D9-F822DAB2C119}" type="slidenum">
              <a:rPr lang="en-US"/>
              <a:pPr>
                <a:defRPr/>
              </a:pPr>
              <a:t>‹#›</a:t>
            </a:fld>
            <a:endParaRPr lang="en-US"/>
          </a:p>
        </p:txBody>
      </p:sp>
    </p:spTree>
    <p:extLst>
      <p:ext uri="{BB962C8B-B14F-4D97-AF65-F5344CB8AC3E}">
        <p14:creationId xmlns:p14="http://schemas.microsoft.com/office/powerpoint/2010/main" val="342334148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5"/>
          <p:cNvSpPr>
            <a:spLocks noGrp="1" noChangeArrowheads="1"/>
          </p:cNvSpPr>
          <p:nvPr>
            <p:ph type="ftr" sz="quarter" idx="11"/>
          </p:nvPr>
        </p:nvSpPr>
        <p:spPr/>
        <p:txBody>
          <a:bodyPr/>
          <a:lstStyle>
            <a:lvl1pPr>
              <a:defRPr baseline="30000"/>
            </a:lvl1pPr>
          </a:lstStyle>
          <a:p>
            <a:pPr>
              <a:defRPr/>
            </a:pPr>
            <a:endParaRPr lang="en-US"/>
          </a:p>
        </p:txBody>
      </p:sp>
      <p:sp>
        <p:nvSpPr>
          <p:cNvPr id="9"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B1B30137-B002-7741-83B3-ED3A1935F165}" type="slidenum">
              <a:rPr lang="en-US"/>
              <a:pPr>
                <a:defRPr/>
              </a:pPr>
              <a:t>‹#›</a:t>
            </a:fld>
            <a:endParaRPr lang="en-US"/>
          </a:p>
        </p:txBody>
      </p:sp>
    </p:spTree>
    <p:extLst>
      <p:ext uri="{BB962C8B-B14F-4D97-AF65-F5344CB8AC3E}">
        <p14:creationId xmlns:p14="http://schemas.microsoft.com/office/powerpoint/2010/main" val="67148073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BBFF362F-D03C-9A41-B256-5D02ADDDB8B3}" type="slidenum">
              <a:rPr lang="en-US"/>
              <a:pPr>
                <a:defRPr/>
              </a:pPr>
              <a:t>‹#›</a:t>
            </a:fld>
            <a:endParaRPr lang="en-US"/>
          </a:p>
        </p:txBody>
      </p:sp>
    </p:spTree>
    <p:extLst>
      <p:ext uri="{BB962C8B-B14F-4D97-AF65-F5344CB8AC3E}">
        <p14:creationId xmlns:p14="http://schemas.microsoft.com/office/powerpoint/2010/main" val="261450577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5"/>
          <p:cNvSpPr>
            <a:spLocks noGrp="1" noChangeArrowheads="1"/>
          </p:cNvSpPr>
          <p:nvPr>
            <p:ph type="ftr" sz="quarter" idx="11"/>
          </p:nvPr>
        </p:nvSpPr>
        <p:spPr/>
        <p:txBody>
          <a:bodyPr/>
          <a:lstStyle>
            <a:lvl1pPr>
              <a:defRPr baseline="30000"/>
            </a:lvl1pPr>
          </a:lstStyle>
          <a:p>
            <a:pPr>
              <a:defRPr/>
            </a:pPr>
            <a:endParaRPr lang="en-US"/>
          </a:p>
        </p:txBody>
      </p:sp>
      <p:sp>
        <p:nvSpPr>
          <p:cNvPr id="4"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8BAF5B19-311C-BE49-907A-3C7EAA7E3D1C}" type="slidenum">
              <a:rPr lang="en-US"/>
              <a:pPr>
                <a:defRPr/>
              </a:pPr>
              <a:t>‹#›</a:t>
            </a:fld>
            <a:endParaRPr lang="en-US"/>
          </a:p>
        </p:txBody>
      </p:sp>
    </p:spTree>
    <p:extLst>
      <p:ext uri="{BB962C8B-B14F-4D97-AF65-F5344CB8AC3E}">
        <p14:creationId xmlns:p14="http://schemas.microsoft.com/office/powerpoint/2010/main" val="41460231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lgn="ctr">
              <a:defRPr baseline="30000"/>
            </a:lvl1pPr>
          </a:lstStyle>
          <a:p>
            <a:pPr>
              <a:defRPr/>
            </a:pPr>
            <a:fld id="{DA655B10-417B-D540-BB71-60673F9153B6}" type="datetime1">
              <a:rPr lang="en-US"/>
              <a:pPr>
                <a:defRPr/>
              </a:pPr>
              <a:t>11/22/21</a:t>
            </a:fld>
            <a:endParaRPr lang="en-US"/>
          </a:p>
        </p:txBody>
      </p:sp>
      <p:sp>
        <p:nvSpPr>
          <p:cNvPr id="8"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9" name="Rectangle 1030"/>
          <p:cNvSpPr>
            <a:spLocks noGrp="1" noChangeArrowheads="1"/>
          </p:cNvSpPr>
          <p:nvPr>
            <p:ph type="sldNum" sz="quarter" idx="12"/>
          </p:nvPr>
        </p:nvSpPr>
        <p:spPr/>
        <p:txBody>
          <a:bodyPr/>
          <a:lstStyle>
            <a:lvl1pPr>
              <a:defRPr baseline="30000"/>
            </a:lvl1pPr>
          </a:lstStyle>
          <a:p>
            <a:pPr>
              <a:defRPr/>
            </a:pPr>
            <a:fld id="{892107EF-FE2C-5C40-AAE3-C6D0B9FE7DE5}" type="slidenum">
              <a:rPr lang="en-US"/>
              <a:pPr>
                <a:defRPr/>
              </a:pPr>
              <a:t>‹#›</a:t>
            </a:fld>
            <a:endParaRPr lang="en-US"/>
          </a:p>
        </p:txBody>
      </p:sp>
    </p:spTree>
    <p:extLst>
      <p:ext uri="{BB962C8B-B14F-4D97-AF65-F5344CB8AC3E}">
        <p14:creationId xmlns:p14="http://schemas.microsoft.com/office/powerpoint/2010/main" val="27690515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F7964A08-4CC8-514C-A3F1-8A3E02D52E06}" type="slidenum">
              <a:rPr lang="en-US"/>
              <a:pPr>
                <a:defRPr/>
              </a:pPr>
              <a:t>‹#›</a:t>
            </a:fld>
            <a:endParaRPr lang="en-US"/>
          </a:p>
        </p:txBody>
      </p:sp>
    </p:spTree>
    <p:extLst>
      <p:ext uri="{BB962C8B-B14F-4D97-AF65-F5344CB8AC3E}">
        <p14:creationId xmlns:p14="http://schemas.microsoft.com/office/powerpoint/2010/main" val="402921099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61F9DFC5-54C2-004F-8C66-496F9194A6CF}" type="slidenum">
              <a:rPr lang="en-US"/>
              <a:pPr>
                <a:defRPr/>
              </a:pPr>
              <a:t>‹#›</a:t>
            </a:fld>
            <a:endParaRPr lang="en-US"/>
          </a:p>
        </p:txBody>
      </p:sp>
    </p:spTree>
    <p:extLst>
      <p:ext uri="{BB962C8B-B14F-4D97-AF65-F5344CB8AC3E}">
        <p14:creationId xmlns:p14="http://schemas.microsoft.com/office/powerpoint/2010/main" val="43711486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9DDC7EB7-2876-FC42-A6F3-57186BABC1AB}" type="slidenum">
              <a:rPr lang="en-US"/>
              <a:pPr>
                <a:defRPr/>
              </a:pPr>
              <a:t>‹#›</a:t>
            </a:fld>
            <a:endParaRPr lang="en-US"/>
          </a:p>
        </p:txBody>
      </p:sp>
    </p:spTree>
    <p:extLst>
      <p:ext uri="{BB962C8B-B14F-4D97-AF65-F5344CB8AC3E}">
        <p14:creationId xmlns:p14="http://schemas.microsoft.com/office/powerpoint/2010/main" val="390465862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7D1238A8-3B6E-CD4E-B2B9-53A6CEAEE745}" type="slidenum">
              <a:rPr lang="en-US"/>
              <a:pPr>
                <a:defRPr/>
              </a:pPr>
              <a:t>‹#›</a:t>
            </a:fld>
            <a:endParaRPr lang="en-US"/>
          </a:p>
        </p:txBody>
      </p:sp>
    </p:spTree>
    <p:extLst>
      <p:ext uri="{BB962C8B-B14F-4D97-AF65-F5344CB8AC3E}">
        <p14:creationId xmlns:p14="http://schemas.microsoft.com/office/powerpoint/2010/main" val="81311688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baseline="0">
                <a:solidFill>
                  <a:srgbClr val="FFFFFF"/>
                </a:solidFill>
                <a:cs typeface="Arial"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xmlns="">
                  <a:solidFill>
                    <a:schemeClr val="tx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baseline="0">
                <a:solidFill>
                  <a:srgbClr val="FFFFFF"/>
                </a:solidFill>
                <a:cs typeface="Arial"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defRPr/>
              </a:pPr>
              <a:endParaRPr lang="en-US" sz="1800" baseline="0">
                <a:solidFill>
                  <a:srgbClr val="FFFFFF"/>
                </a:solidFill>
                <a:latin typeface="Arial" charset="0"/>
                <a:cs typeface="Arial" charset="0"/>
              </a:endParaRPr>
            </a:p>
          </p:txBody>
        </p:sp>
      </p:grpSp>
      <p:sp>
        <p:nvSpPr>
          <p:cNvPr id="5126"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noProof="0"/>
              <a:t>Click to edit Master title style</a:t>
            </a:r>
          </a:p>
        </p:txBody>
      </p:sp>
      <p:sp>
        <p:nvSpPr>
          <p:cNvPr id="5127" name="Rectangle 7"/>
          <p:cNvSpPr>
            <a:spLocks noGrp="1" noChangeArrowheads="1"/>
          </p:cNvSpPr>
          <p:nvPr>
            <p:ph type="subTitle" idx="1"/>
          </p:nvPr>
        </p:nvSpPr>
        <p:spPr>
          <a:xfrm>
            <a:off x="1371600" y="3733800"/>
            <a:ext cx="6400800" cy="1873250"/>
          </a:xfrm>
        </p:spPr>
        <p:txBody>
          <a:bodyPr/>
          <a:lstStyle>
            <a:lvl1pPr marL="0" indent="0" algn="ctr">
              <a:buFont typeface="Wingdings" charset="0"/>
              <a:buNone/>
              <a:defRPr sz="3000"/>
            </a:lvl1pPr>
          </a:lstStyle>
          <a:p>
            <a:pPr lvl="0"/>
            <a:r>
              <a:rPr lang="en-US"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lgn="ctr" eaLnBrk="0" hangingPunct="0">
              <a:defRPr baseline="30000">
                <a:latin typeface="Times New Roman" charset="0"/>
              </a:defRPr>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p:spPr>
        <p:txBody>
          <a:bodyPr/>
          <a:lstStyle>
            <a:lvl1pPr eaLnBrk="0" hangingPunct="0">
              <a:defRPr baseline="30000">
                <a:latin typeface="Times New Roman" charset="0"/>
              </a:defRPr>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p:spPr>
        <p:txBody>
          <a:bodyPr/>
          <a:lstStyle>
            <a:lvl1pPr eaLnBrk="0" hangingPunct="0">
              <a:defRPr baseline="30000">
                <a:latin typeface="Times New Roman" charset="0"/>
              </a:defRPr>
            </a:lvl1pPr>
          </a:lstStyle>
          <a:p>
            <a:pPr>
              <a:defRPr/>
            </a:pPr>
            <a:fld id="{B4308897-EB19-2247-BB46-17FEFEDE8AC9}" type="slidenum">
              <a:rPr lang="en-US"/>
              <a:pPr>
                <a:defRPr/>
              </a:pPr>
              <a:t>‹#›</a:t>
            </a:fld>
            <a:endParaRPr lang="en-US"/>
          </a:p>
        </p:txBody>
      </p:sp>
    </p:spTree>
    <p:extLst>
      <p:ext uri="{BB962C8B-B14F-4D97-AF65-F5344CB8AC3E}">
        <p14:creationId xmlns:p14="http://schemas.microsoft.com/office/powerpoint/2010/main" val="487173138"/>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93989907-38DA-F646-B4EC-E539B49A2093}" type="slidenum">
              <a:rPr lang="en-US"/>
              <a:pPr>
                <a:defRPr/>
              </a:pPr>
              <a:t>‹#›</a:t>
            </a:fld>
            <a:endParaRPr lang="en-US"/>
          </a:p>
        </p:txBody>
      </p:sp>
    </p:spTree>
    <p:extLst>
      <p:ext uri="{BB962C8B-B14F-4D97-AF65-F5344CB8AC3E}">
        <p14:creationId xmlns:p14="http://schemas.microsoft.com/office/powerpoint/2010/main" val="2128741909"/>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9226FA89-C398-E54A-B10C-B80AEBD03867}" type="slidenum">
              <a:rPr lang="en-US"/>
              <a:pPr>
                <a:defRPr/>
              </a:pPr>
              <a:t>‹#›</a:t>
            </a:fld>
            <a:endParaRPr lang="en-US"/>
          </a:p>
        </p:txBody>
      </p:sp>
    </p:spTree>
    <p:extLst>
      <p:ext uri="{BB962C8B-B14F-4D97-AF65-F5344CB8AC3E}">
        <p14:creationId xmlns:p14="http://schemas.microsoft.com/office/powerpoint/2010/main" val="3676459729"/>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BF97D14E-419A-E840-8E6C-050D3A406929}" type="slidenum">
              <a:rPr lang="en-US"/>
              <a:pPr>
                <a:defRPr/>
              </a:pPr>
              <a:t>‹#›</a:t>
            </a:fld>
            <a:endParaRPr lang="en-US"/>
          </a:p>
        </p:txBody>
      </p:sp>
    </p:spTree>
    <p:extLst>
      <p:ext uri="{BB962C8B-B14F-4D97-AF65-F5344CB8AC3E}">
        <p14:creationId xmlns:p14="http://schemas.microsoft.com/office/powerpoint/2010/main" val="711325693"/>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6676AA53-5625-AF41-B74F-BF10DF1E5528}" type="slidenum">
              <a:rPr lang="en-US"/>
              <a:pPr>
                <a:defRPr/>
              </a:pPr>
              <a:t>‹#›</a:t>
            </a:fld>
            <a:endParaRPr lang="en-US"/>
          </a:p>
        </p:txBody>
      </p:sp>
    </p:spTree>
    <p:extLst>
      <p:ext uri="{BB962C8B-B14F-4D97-AF65-F5344CB8AC3E}">
        <p14:creationId xmlns:p14="http://schemas.microsoft.com/office/powerpoint/2010/main" val="1716613792"/>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58551FB0-E611-3947-B9F0-20FA3B44F33D}" type="slidenum">
              <a:rPr lang="en-US"/>
              <a:pPr>
                <a:defRPr/>
              </a:pPr>
              <a:t>‹#›</a:t>
            </a:fld>
            <a:endParaRPr lang="en-US"/>
          </a:p>
        </p:txBody>
      </p:sp>
    </p:spTree>
    <p:extLst>
      <p:ext uri="{BB962C8B-B14F-4D97-AF65-F5344CB8AC3E}">
        <p14:creationId xmlns:p14="http://schemas.microsoft.com/office/powerpoint/2010/main" val="356502837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lgn="ctr">
              <a:defRPr baseline="30000"/>
            </a:lvl1pPr>
          </a:lstStyle>
          <a:p>
            <a:pPr>
              <a:defRPr/>
            </a:pPr>
            <a:fld id="{B829B3F3-A99C-4644-9DA0-C5EC029858A5}" type="datetime1">
              <a:rPr lang="en-US"/>
              <a:pPr>
                <a:defRPr/>
              </a:pPr>
              <a:t>11/22/21</a:t>
            </a:fld>
            <a:endParaRPr lang="en-US"/>
          </a:p>
        </p:txBody>
      </p:sp>
      <p:sp>
        <p:nvSpPr>
          <p:cNvPr id="4"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5" name="Rectangle 1030"/>
          <p:cNvSpPr>
            <a:spLocks noGrp="1" noChangeArrowheads="1"/>
          </p:cNvSpPr>
          <p:nvPr>
            <p:ph type="sldNum" sz="quarter" idx="12"/>
          </p:nvPr>
        </p:nvSpPr>
        <p:spPr/>
        <p:txBody>
          <a:bodyPr/>
          <a:lstStyle>
            <a:lvl1pPr>
              <a:defRPr baseline="30000"/>
            </a:lvl1pPr>
          </a:lstStyle>
          <a:p>
            <a:pPr>
              <a:defRPr/>
            </a:pPr>
            <a:fld id="{1802E105-9D0B-E145-9151-1263A6FC532C}" type="slidenum">
              <a:rPr lang="en-US"/>
              <a:pPr>
                <a:defRPr/>
              </a:pPr>
              <a:t>‹#›</a:t>
            </a:fld>
            <a:endParaRPr lang="en-US"/>
          </a:p>
        </p:txBody>
      </p:sp>
    </p:spTree>
    <p:extLst>
      <p:ext uri="{BB962C8B-B14F-4D97-AF65-F5344CB8AC3E}">
        <p14:creationId xmlns:p14="http://schemas.microsoft.com/office/powerpoint/2010/main" val="280154387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99E4007C-4F01-B942-97CA-85B9A3862BE3}" type="slidenum">
              <a:rPr lang="en-US"/>
              <a:pPr>
                <a:defRPr/>
              </a:pPr>
              <a:t>‹#›</a:t>
            </a:fld>
            <a:endParaRPr lang="en-US"/>
          </a:p>
        </p:txBody>
      </p:sp>
    </p:spTree>
    <p:extLst>
      <p:ext uri="{BB962C8B-B14F-4D97-AF65-F5344CB8AC3E}">
        <p14:creationId xmlns:p14="http://schemas.microsoft.com/office/powerpoint/2010/main" val="2567244699"/>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75D7685F-BC01-3B4E-B582-0CE2723731BA}" type="slidenum">
              <a:rPr lang="en-US"/>
              <a:pPr>
                <a:defRPr/>
              </a:pPr>
              <a:t>‹#›</a:t>
            </a:fld>
            <a:endParaRPr lang="en-US"/>
          </a:p>
        </p:txBody>
      </p:sp>
    </p:spTree>
    <p:extLst>
      <p:ext uri="{BB962C8B-B14F-4D97-AF65-F5344CB8AC3E}">
        <p14:creationId xmlns:p14="http://schemas.microsoft.com/office/powerpoint/2010/main" val="2192004083"/>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6FB7F389-4347-6B42-9EA7-42633F84661E}" type="slidenum">
              <a:rPr lang="en-US"/>
              <a:pPr>
                <a:defRPr/>
              </a:pPr>
              <a:t>‹#›</a:t>
            </a:fld>
            <a:endParaRPr lang="en-US"/>
          </a:p>
        </p:txBody>
      </p:sp>
    </p:spTree>
    <p:extLst>
      <p:ext uri="{BB962C8B-B14F-4D97-AF65-F5344CB8AC3E}">
        <p14:creationId xmlns:p14="http://schemas.microsoft.com/office/powerpoint/2010/main" val="2043091782"/>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58D53F96-1528-1B4D-96AE-799EF2D8441A}" type="slidenum">
              <a:rPr lang="en-US"/>
              <a:pPr>
                <a:defRPr/>
              </a:pPr>
              <a:t>‹#›</a:t>
            </a:fld>
            <a:endParaRPr lang="en-US"/>
          </a:p>
        </p:txBody>
      </p:sp>
    </p:spTree>
    <p:extLst>
      <p:ext uri="{BB962C8B-B14F-4D97-AF65-F5344CB8AC3E}">
        <p14:creationId xmlns:p14="http://schemas.microsoft.com/office/powerpoint/2010/main" val="2269868011"/>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877EBE4A-3B2E-884A-9581-E4ED8DFF148C}" type="slidenum">
              <a:rPr lang="en-US"/>
              <a:pPr>
                <a:defRPr/>
              </a:pPr>
              <a:t>‹#›</a:t>
            </a:fld>
            <a:endParaRPr lang="en-US"/>
          </a:p>
        </p:txBody>
      </p:sp>
    </p:spTree>
    <p:extLst>
      <p:ext uri="{BB962C8B-B14F-4D97-AF65-F5344CB8AC3E}">
        <p14:creationId xmlns:p14="http://schemas.microsoft.com/office/powerpoint/2010/main" val="776794267"/>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baseline="0">
                <a:solidFill>
                  <a:srgbClr val="FFFFFF"/>
                </a:solidFill>
                <a:cs typeface="Arial"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xmlns="">
                  <a:solidFill>
                    <a:schemeClr val="tx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baseline="0">
                <a:solidFill>
                  <a:srgbClr val="FFFFFF"/>
                </a:solidFill>
                <a:cs typeface="Arial"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defRPr/>
              </a:pPr>
              <a:endParaRPr lang="en-US" sz="1800" baseline="0">
                <a:solidFill>
                  <a:srgbClr val="FFFFFF"/>
                </a:solidFill>
                <a:latin typeface="Arial" charset="0"/>
                <a:cs typeface="Arial" charset="0"/>
              </a:endParaRPr>
            </a:p>
          </p:txBody>
        </p:sp>
      </p:grpSp>
      <p:sp>
        <p:nvSpPr>
          <p:cNvPr id="16390"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SG" noProof="0"/>
              <a:t>Click to edit Master title style</a:t>
            </a:r>
          </a:p>
        </p:txBody>
      </p:sp>
      <p:sp>
        <p:nvSpPr>
          <p:cNvPr id="16391"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SG"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lgn="ctr" eaLnBrk="0" hangingPunct="0">
              <a:defRPr baseline="30000">
                <a:latin typeface="Times New Roman" charset="0"/>
              </a:defRPr>
            </a:lvl1pPr>
          </a:lstStyle>
          <a:p>
            <a:pPr>
              <a:defRPr/>
            </a:pPr>
            <a:endParaRPr lang="en-SG"/>
          </a:p>
        </p:txBody>
      </p:sp>
      <p:sp>
        <p:nvSpPr>
          <p:cNvPr id="9" name="Rectangle 9"/>
          <p:cNvSpPr>
            <a:spLocks noGrp="1" noChangeArrowheads="1"/>
          </p:cNvSpPr>
          <p:nvPr>
            <p:ph type="ftr" sz="quarter" idx="11"/>
          </p:nvPr>
        </p:nvSpPr>
        <p:spPr>
          <a:xfrm>
            <a:off x="3251200" y="6248400"/>
            <a:ext cx="2887663" cy="457200"/>
          </a:xfrm>
        </p:spPr>
        <p:txBody>
          <a:bodyPr/>
          <a:lstStyle>
            <a:lvl1pPr eaLnBrk="0" hangingPunct="0">
              <a:defRPr baseline="30000">
                <a:latin typeface="Times New Roman" charset="0"/>
              </a:defRPr>
            </a:lvl1pPr>
          </a:lstStyle>
          <a:p>
            <a:pPr>
              <a:defRPr/>
            </a:pPr>
            <a:endParaRPr lang="en-SG"/>
          </a:p>
        </p:txBody>
      </p:sp>
      <p:sp>
        <p:nvSpPr>
          <p:cNvPr id="10" name="Rectangle 10"/>
          <p:cNvSpPr>
            <a:spLocks noGrp="1" noChangeArrowheads="1"/>
          </p:cNvSpPr>
          <p:nvPr>
            <p:ph type="sldNum" sz="quarter" idx="12"/>
          </p:nvPr>
        </p:nvSpPr>
        <p:spPr>
          <a:xfrm>
            <a:off x="6788150" y="6257925"/>
            <a:ext cx="1905000" cy="457200"/>
          </a:xfrm>
        </p:spPr>
        <p:txBody>
          <a:bodyPr/>
          <a:lstStyle>
            <a:lvl1pPr eaLnBrk="0" hangingPunct="0">
              <a:defRPr baseline="30000">
                <a:latin typeface="Times New Roman" charset="0"/>
              </a:defRPr>
            </a:lvl1pPr>
          </a:lstStyle>
          <a:p>
            <a:pPr>
              <a:defRPr/>
            </a:pPr>
            <a:fld id="{E02C08CA-E254-B44A-B7F8-4A4FDD962853}" type="slidenum">
              <a:rPr lang="en-US"/>
              <a:pPr>
                <a:defRPr/>
              </a:pPr>
              <a:t>‹#›</a:t>
            </a:fld>
            <a:endParaRPr lang="en-US"/>
          </a:p>
        </p:txBody>
      </p:sp>
    </p:spTree>
    <p:extLst>
      <p:ext uri="{BB962C8B-B14F-4D97-AF65-F5344CB8AC3E}">
        <p14:creationId xmlns:p14="http://schemas.microsoft.com/office/powerpoint/2010/main" val="2700358482"/>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D33DD4A1-2F56-F543-9306-2CEAB549CABC}" type="slidenum">
              <a:rPr lang="en-US"/>
              <a:pPr>
                <a:defRPr/>
              </a:pPr>
              <a:t>‹#›</a:t>
            </a:fld>
            <a:endParaRPr lang="en-US"/>
          </a:p>
        </p:txBody>
      </p:sp>
    </p:spTree>
    <p:extLst>
      <p:ext uri="{BB962C8B-B14F-4D97-AF65-F5344CB8AC3E}">
        <p14:creationId xmlns:p14="http://schemas.microsoft.com/office/powerpoint/2010/main" val="3208647939"/>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5E86BD15-AC30-AA4F-A1FC-CC7A729A5D19}" type="slidenum">
              <a:rPr lang="en-US"/>
              <a:pPr>
                <a:defRPr/>
              </a:pPr>
              <a:t>‹#›</a:t>
            </a:fld>
            <a:endParaRPr lang="en-US"/>
          </a:p>
        </p:txBody>
      </p:sp>
    </p:spTree>
    <p:extLst>
      <p:ext uri="{BB962C8B-B14F-4D97-AF65-F5344CB8AC3E}">
        <p14:creationId xmlns:p14="http://schemas.microsoft.com/office/powerpoint/2010/main" val="1178805294"/>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AF40A7CF-5B0C-544C-9381-DCC8B81BDFC7}" type="slidenum">
              <a:rPr lang="en-US"/>
              <a:pPr>
                <a:defRPr/>
              </a:pPr>
              <a:t>‹#›</a:t>
            </a:fld>
            <a:endParaRPr lang="en-US"/>
          </a:p>
        </p:txBody>
      </p:sp>
    </p:spTree>
    <p:extLst>
      <p:ext uri="{BB962C8B-B14F-4D97-AF65-F5344CB8AC3E}">
        <p14:creationId xmlns:p14="http://schemas.microsoft.com/office/powerpoint/2010/main" val="1870643610"/>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8"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9"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5B264278-CB38-BD41-8986-25E4EE2CA933}" type="slidenum">
              <a:rPr lang="en-US"/>
              <a:pPr>
                <a:defRPr/>
              </a:pPr>
              <a:t>‹#›</a:t>
            </a:fld>
            <a:endParaRPr lang="en-US"/>
          </a:p>
        </p:txBody>
      </p:sp>
    </p:spTree>
    <p:extLst>
      <p:ext uri="{BB962C8B-B14F-4D97-AF65-F5344CB8AC3E}">
        <p14:creationId xmlns:p14="http://schemas.microsoft.com/office/powerpoint/2010/main" val="177409715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2ECBC4-C9F3-B94B-940D-E4AE42FA1088}" type="slidenum">
              <a:rPr lang="en-US"/>
              <a:pPr>
                <a:defRPr/>
              </a:pPr>
              <a:t>‹#›</a:t>
            </a:fld>
            <a:endParaRPr lang="en-US"/>
          </a:p>
        </p:txBody>
      </p:sp>
    </p:spTree>
    <p:extLst>
      <p:ext uri="{BB962C8B-B14F-4D97-AF65-F5344CB8AC3E}">
        <p14:creationId xmlns:p14="http://schemas.microsoft.com/office/powerpoint/2010/main" val="29973735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lgn="ctr">
              <a:defRPr baseline="30000"/>
            </a:lvl1pPr>
          </a:lstStyle>
          <a:p>
            <a:pPr>
              <a:defRPr/>
            </a:pPr>
            <a:fld id="{BE34DCFF-7B47-B34B-A723-E797B1DD211E}" type="datetime1">
              <a:rPr lang="en-US"/>
              <a:pPr>
                <a:defRPr/>
              </a:pPr>
              <a:t>11/22/21</a:t>
            </a:fld>
            <a:endParaRPr lang="en-US"/>
          </a:p>
        </p:txBody>
      </p:sp>
      <p:sp>
        <p:nvSpPr>
          <p:cNvPr id="3"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4" name="Rectangle 1030"/>
          <p:cNvSpPr>
            <a:spLocks noGrp="1" noChangeArrowheads="1"/>
          </p:cNvSpPr>
          <p:nvPr>
            <p:ph type="sldNum" sz="quarter" idx="12"/>
          </p:nvPr>
        </p:nvSpPr>
        <p:spPr/>
        <p:txBody>
          <a:bodyPr/>
          <a:lstStyle>
            <a:lvl1pPr>
              <a:defRPr baseline="30000"/>
            </a:lvl1pPr>
          </a:lstStyle>
          <a:p>
            <a:pPr>
              <a:defRPr/>
            </a:pPr>
            <a:fld id="{3B960B70-E104-EB45-B52B-F7600D332F17}" type="slidenum">
              <a:rPr lang="en-US"/>
              <a:pPr>
                <a:defRPr/>
              </a:pPr>
              <a:t>‹#›</a:t>
            </a:fld>
            <a:endParaRPr lang="en-US"/>
          </a:p>
        </p:txBody>
      </p:sp>
    </p:spTree>
    <p:extLst>
      <p:ext uri="{BB962C8B-B14F-4D97-AF65-F5344CB8AC3E}">
        <p14:creationId xmlns:p14="http://schemas.microsoft.com/office/powerpoint/2010/main" val="173172353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4"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5"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790FF760-80A4-7D4B-9077-E4DC5687E686}" type="slidenum">
              <a:rPr lang="en-US"/>
              <a:pPr>
                <a:defRPr/>
              </a:pPr>
              <a:t>‹#›</a:t>
            </a:fld>
            <a:endParaRPr lang="en-US"/>
          </a:p>
        </p:txBody>
      </p:sp>
    </p:spTree>
    <p:extLst>
      <p:ext uri="{BB962C8B-B14F-4D97-AF65-F5344CB8AC3E}">
        <p14:creationId xmlns:p14="http://schemas.microsoft.com/office/powerpoint/2010/main" val="534793832"/>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3"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4"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670070C4-E863-0449-A329-3E922B593A83}" type="slidenum">
              <a:rPr lang="en-US"/>
              <a:pPr>
                <a:defRPr/>
              </a:pPr>
              <a:t>‹#›</a:t>
            </a:fld>
            <a:endParaRPr lang="en-US"/>
          </a:p>
        </p:txBody>
      </p:sp>
    </p:spTree>
    <p:extLst>
      <p:ext uri="{BB962C8B-B14F-4D97-AF65-F5344CB8AC3E}">
        <p14:creationId xmlns:p14="http://schemas.microsoft.com/office/powerpoint/2010/main" val="3324147073"/>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F9144CA5-A593-034C-8E79-32042EE1542D}" type="slidenum">
              <a:rPr lang="en-US"/>
              <a:pPr>
                <a:defRPr/>
              </a:pPr>
              <a:t>‹#›</a:t>
            </a:fld>
            <a:endParaRPr lang="en-US"/>
          </a:p>
        </p:txBody>
      </p:sp>
    </p:spTree>
    <p:extLst>
      <p:ext uri="{BB962C8B-B14F-4D97-AF65-F5344CB8AC3E}">
        <p14:creationId xmlns:p14="http://schemas.microsoft.com/office/powerpoint/2010/main" val="4226685498"/>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25079C1C-7BC1-F742-B120-AE690C3DCB84}" type="slidenum">
              <a:rPr lang="en-US"/>
              <a:pPr>
                <a:defRPr/>
              </a:pPr>
              <a:t>‹#›</a:t>
            </a:fld>
            <a:endParaRPr lang="en-US"/>
          </a:p>
        </p:txBody>
      </p:sp>
    </p:spTree>
    <p:extLst>
      <p:ext uri="{BB962C8B-B14F-4D97-AF65-F5344CB8AC3E}">
        <p14:creationId xmlns:p14="http://schemas.microsoft.com/office/powerpoint/2010/main" val="875724445"/>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531C37E4-82EC-BA4B-9DE8-4CC190C64573}" type="slidenum">
              <a:rPr lang="en-US"/>
              <a:pPr>
                <a:defRPr/>
              </a:pPr>
              <a:t>‹#›</a:t>
            </a:fld>
            <a:endParaRPr lang="en-US"/>
          </a:p>
        </p:txBody>
      </p:sp>
    </p:spTree>
    <p:extLst>
      <p:ext uri="{BB962C8B-B14F-4D97-AF65-F5344CB8AC3E}">
        <p14:creationId xmlns:p14="http://schemas.microsoft.com/office/powerpoint/2010/main" val="2064815753"/>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DE6CFCAB-59CC-514C-9FE2-70B6D3CFCB9D}" type="slidenum">
              <a:rPr lang="en-US"/>
              <a:pPr>
                <a:defRPr/>
              </a:pPr>
              <a:t>‹#›</a:t>
            </a:fld>
            <a:endParaRPr lang="en-US"/>
          </a:p>
        </p:txBody>
      </p:sp>
    </p:spTree>
    <p:extLst>
      <p:ext uri="{BB962C8B-B14F-4D97-AF65-F5344CB8AC3E}">
        <p14:creationId xmlns:p14="http://schemas.microsoft.com/office/powerpoint/2010/main" val="4153371494"/>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baseline="0">
                <a:solidFill>
                  <a:srgbClr val="FFFFFF"/>
                </a:solidFill>
                <a:cs typeface="Arial"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xmlns="">
                  <a:solidFill>
                    <a:schemeClr val="tx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baseline="0">
                <a:solidFill>
                  <a:srgbClr val="FFFFFF"/>
                </a:solidFill>
                <a:cs typeface="Arial"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defRPr/>
              </a:pPr>
              <a:endParaRPr lang="en-US" sz="1800" baseline="0">
                <a:solidFill>
                  <a:srgbClr val="FFFFFF"/>
                </a:solidFill>
                <a:latin typeface="Arial" charset="0"/>
                <a:cs typeface="Arial" charset="0"/>
              </a:endParaRPr>
            </a:p>
          </p:txBody>
        </p:sp>
      </p:grpSp>
      <p:sp>
        <p:nvSpPr>
          <p:cNvPr id="5126"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noProof="0"/>
              <a:t>Click to edit Master title style</a:t>
            </a:r>
          </a:p>
        </p:txBody>
      </p:sp>
      <p:sp>
        <p:nvSpPr>
          <p:cNvPr id="5127" name="Rectangle 7"/>
          <p:cNvSpPr>
            <a:spLocks noGrp="1" noChangeArrowheads="1"/>
          </p:cNvSpPr>
          <p:nvPr>
            <p:ph type="subTitle" idx="1"/>
          </p:nvPr>
        </p:nvSpPr>
        <p:spPr>
          <a:xfrm>
            <a:off x="1371600" y="3733800"/>
            <a:ext cx="6400800" cy="1873250"/>
          </a:xfrm>
        </p:spPr>
        <p:txBody>
          <a:bodyPr/>
          <a:lstStyle>
            <a:lvl1pPr marL="0" indent="0" algn="ctr">
              <a:buFont typeface="Wingdings" charset="0"/>
              <a:buNone/>
              <a:defRPr sz="3000"/>
            </a:lvl1pPr>
          </a:lstStyle>
          <a:p>
            <a:pPr lvl="0"/>
            <a:r>
              <a:rPr lang="en-US"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lgn="ctr" eaLnBrk="0" hangingPunct="0">
              <a:defRPr baseline="30000">
                <a:latin typeface="Times New Roman" charset="0"/>
              </a:defRPr>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p:spPr>
        <p:txBody>
          <a:bodyPr/>
          <a:lstStyle>
            <a:lvl1pPr eaLnBrk="0" hangingPunct="0">
              <a:defRPr baseline="30000">
                <a:latin typeface="Times New Roman" charset="0"/>
              </a:defRPr>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p:spPr>
        <p:txBody>
          <a:bodyPr/>
          <a:lstStyle>
            <a:lvl1pPr eaLnBrk="0" hangingPunct="0">
              <a:defRPr baseline="30000">
                <a:latin typeface="Times New Roman" charset="0"/>
              </a:defRPr>
            </a:lvl1pPr>
          </a:lstStyle>
          <a:p>
            <a:pPr>
              <a:defRPr/>
            </a:pPr>
            <a:fld id="{8A669F25-88ED-4146-B3C5-4DF33EEA93AE}" type="slidenum">
              <a:rPr lang="en-US"/>
              <a:pPr>
                <a:defRPr/>
              </a:pPr>
              <a:t>‹#›</a:t>
            </a:fld>
            <a:endParaRPr lang="en-US"/>
          </a:p>
        </p:txBody>
      </p:sp>
    </p:spTree>
    <p:extLst>
      <p:ext uri="{BB962C8B-B14F-4D97-AF65-F5344CB8AC3E}">
        <p14:creationId xmlns:p14="http://schemas.microsoft.com/office/powerpoint/2010/main" val="4158091772"/>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F44A2E1A-FB72-D748-A896-B7C0461F99FB}" type="slidenum">
              <a:rPr lang="en-US"/>
              <a:pPr>
                <a:defRPr/>
              </a:pPr>
              <a:t>‹#›</a:t>
            </a:fld>
            <a:endParaRPr lang="en-US"/>
          </a:p>
        </p:txBody>
      </p:sp>
    </p:spTree>
    <p:extLst>
      <p:ext uri="{BB962C8B-B14F-4D97-AF65-F5344CB8AC3E}">
        <p14:creationId xmlns:p14="http://schemas.microsoft.com/office/powerpoint/2010/main" val="826840185"/>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E5319DED-06AC-8A44-A120-6D13CC240B96}" type="slidenum">
              <a:rPr lang="en-US"/>
              <a:pPr>
                <a:defRPr/>
              </a:pPr>
              <a:t>‹#›</a:t>
            </a:fld>
            <a:endParaRPr lang="en-US"/>
          </a:p>
        </p:txBody>
      </p:sp>
    </p:spTree>
    <p:extLst>
      <p:ext uri="{BB962C8B-B14F-4D97-AF65-F5344CB8AC3E}">
        <p14:creationId xmlns:p14="http://schemas.microsoft.com/office/powerpoint/2010/main" val="1777571328"/>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F608D8D2-0F37-B040-B816-DD1305B4C8F9}" type="slidenum">
              <a:rPr lang="en-US"/>
              <a:pPr>
                <a:defRPr/>
              </a:pPr>
              <a:t>‹#›</a:t>
            </a:fld>
            <a:endParaRPr lang="en-US"/>
          </a:p>
        </p:txBody>
      </p:sp>
    </p:spTree>
    <p:extLst>
      <p:ext uri="{BB962C8B-B14F-4D97-AF65-F5344CB8AC3E}">
        <p14:creationId xmlns:p14="http://schemas.microsoft.com/office/powerpoint/2010/main" val="40815979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lgn="ctr">
              <a:defRPr baseline="30000"/>
            </a:lvl1pPr>
          </a:lstStyle>
          <a:p>
            <a:pPr>
              <a:defRPr/>
            </a:pPr>
            <a:fld id="{0ED06EB3-624A-A148-B10E-66210D60F34D}" type="datetime1">
              <a:rPr lang="en-US"/>
              <a:pPr>
                <a:defRPr/>
              </a:pPr>
              <a:t>11/22/21</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CCE407FA-DC2D-4A49-AABC-2C3D293F3C5A}" type="slidenum">
              <a:rPr lang="en-US"/>
              <a:pPr>
                <a:defRPr/>
              </a:pPr>
              <a:t>‹#›</a:t>
            </a:fld>
            <a:endParaRPr lang="en-US"/>
          </a:p>
        </p:txBody>
      </p:sp>
    </p:spTree>
    <p:extLst>
      <p:ext uri="{BB962C8B-B14F-4D97-AF65-F5344CB8AC3E}">
        <p14:creationId xmlns:p14="http://schemas.microsoft.com/office/powerpoint/2010/main" val="185299136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8AC09241-F000-F246-BFF6-B3A3465E1E7D}" type="slidenum">
              <a:rPr lang="en-US"/>
              <a:pPr>
                <a:defRPr/>
              </a:pPr>
              <a:t>‹#›</a:t>
            </a:fld>
            <a:endParaRPr lang="en-US"/>
          </a:p>
        </p:txBody>
      </p:sp>
    </p:spTree>
    <p:extLst>
      <p:ext uri="{BB962C8B-B14F-4D97-AF65-F5344CB8AC3E}">
        <p14:creationId xmlns:p14="http://schemas.microsoft.com/office/powerpoint/2010/main" val="1897442113"/>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817C73D6-0EAA-EB4E-9EFE-220764F964B1}" type="slidenum">
              <a:rPr lang="en-US"/>
              <a:pPr>
                <a:defRPr/>
              </a:pPr>
              <a:t>‹#›</a:t>
            </a:fld>
            <a:endParaRPr lang="en-US"/>
          </a:p>
        </p:txBody>
      </p:sp>
    </p:spTree>
    <p:extLst>
      <p:ext uri="{BB962C8B-B14F-4D97-AF65-F5344CB8AC3E}">
        <p14:creationId xmlns:p14="http://schemas.microsoft.com/office/powerpoint/2010/main" val="3550999440"/>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D89CCD53-F4C6-2B4A-90F5-39C565A6917E}" type="slidenum">
              <a:rPr lang="en-US"/>
              <a:pPr>
                <a:defRPr/>
              </a:pPr>
              <a:t>‹#›</a:t>
            </a:fld>
            <a:endParaRPr lang="en-US"/>
          </a:p>
        </p:txBody>
      </p:sp>
    </p:spTree>
    <p:extLst>
      <p:ext uri="{BB962C8B-B14F-4D97-AF65-F5344CB8AC3E}">
        <p14:creationId xmlns:p14="http://schemas.microsoft.com/office/powerpoint/2010/main" val="2747878760"/>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8F54F0FC-37AB-E94F-8BB6-BFE1A42CED83}" type="slidenum">
              <a:rPr lang="en-US"/>
              <a:pPr>
                <a:defRPr/>
              </a:pPr>
              <a:t>‹#›</a:t>
            </a:fld>
            <a:endParaRPr lang="en-US"/>
          </a:p>
        </p:txBody>
      </p:sp>
    </p:spTree>
    <p:extLst>
      <p:ext uri="{BB962C8B-B14F-4D97-AF65-F5344CB8AC3E}">
        <p14:creationId xmlns:p14="http://schemas.microsoft.com/office/powerpoint/2010/main" val="3986200965"/>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D3C331EA-338B-FB47-9B7B-092D370A507D}" type="slidenum">
              <a:rPr lang="en-US"/>
              <a:pPr>
                <a:defRPr/>
              </a:pPr>
              <a:t>‹#›</a:t>
            </a:fld>
            <a:endParaRPr lang="en-US"/>
          </a:p>
        </p:txBody>
      </p:sp>
    </p:spTree>
    <p:extLst>
      <p:ext uri="{BB962C8B-B14F-4D97-AF65-F5344CB8AC3E}">
        <p14:creationId xmlns:p14="http://schemas.microsoft.com/office/powerpoint/2010/main" val="3460474738"/>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DE11FFE1-CC5A-6942-88B1-DE1D9B6831AE}" type="slidenum">
              <a:rPr lang="en-US"/>
              <a:pPr>
                <a:defRPr/>
              </a:pPr>
              <a:t>‹#›</a:t>
            </a:fld>
            <a:endParaRPr lang="en-US"/>
          </a:p>
        </p:txBody>
      </p:sp>
    </p:spTree>
    <p:extLst>
      <p:ext uri="{BB962C8B-B14F-4D97-AF65-F5344CB8AC3E}">
        <p14:creationId xmlns:p14="http://schemas.microsoft.com/office/powerpoint/2010/main" val="1188552133"/>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7BDCF6EC-5737-9A4D-9B4E-2CD892A1DCC1}" type="slidenum">
              <a:rPr lang="en-US"/>
              <a:pPr>
                <a:defRPr/>
              </a:pPr>
              <a:t>‹#›</a:t>
            </a:fld>
            <a:endParaRPr lang="en-US"/>
          </a:p>
        </p:txBody>
      </p:sp>
    </p:spTree>
    <p:extLst>
      <p:ext uri="{BB962C8B-B14F-4D97-AF65-F5344CB8AC3E}">
        <p14:creationId xmlns:p14="http://schemas.microsoft.com/office/powerpoint/2010/main" val="281439495"/>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lgn="ctr" eaLnBrk="0" hangingPunct="0">
              <a:defRPr baseline="30000">
                <a:latin typeface="Arial" pitchFamily="-112" charset="0"/>
                <a:ea typeface="ＭＳ Ｐゴシック" pitchFamily="-112" charset="-128"/>
                <a:cs typeface="ＭＳ Ｐゴシック" pitchFamily="-112" charset="-128"/>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baseline="30000">
                <a:latin typeface="Arial" pitchFamily="-112" charset="0"/>
                <a:ea typeface="ＭＳ Ｐゴシック" pitchFamily="-112" charset="-128"/>
                <a:cs typeface="ＭＳ Ｐゴシック" pitchFamily="-112"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aseline="30000">
                <a:latin typeface="Arial" charset="0"/>
              </a:defRPr>
            </a:lvl1pPr>
          </a:lstStyle>
          <a:p>
            <a:pPr>
              <a:defRPr/>
            </a:pPr>
            <a:fld id="{24E11B79-E911-8C42-9FBA-1E6A379AE9B8}" type="slidenum">
              <a:rPr lang="en-US"/>
              <a:pPr>
                <a:defRPr/>
              </a:pPr>
              <a:t>‹#›</a:t>
            </a:fld>
            <a:endParaRPr lang="en-US"/>
          </a:p>
        </p:txBody>
      </p:sp>
    </p:spTree>
    <p:extLst>
      <p:ext uri="{BB962C8B-B14F-4D97-AF65-F5344CB8AC3E}">
        <p14:creationId xmlns:p14="http://schemas.microsoft.com/office/powerpoint/2010/main" val="232277063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a:endParaRPr lang="en-US" baseline="0">
                  <a:solidFill>
                    <a:srgbClr val="FFCC00"/>
                  </a:solidFill>
                  <a:latin typeface="Arial" charset="0"/>
                </a:endParaRPr>
              </a:p>
            </p:txBody>
          </p:sp>
          <p:sp>
            <p:nvSpPr>
              <p:cNvPr id="136" name="Oval 5"/>
              <p:cNvSpPr>
                <a:spLocks noChangeArrowheads="1"/>
              </p:cNvSpPr>
              <p:nvPr/>
            </p:nvSpPr>
            <p:spPr bwMode="hidden">
              <a:xfrm>
                <a:off x="276" y="253"/>
                <a:ext cx="187"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a:endParaRPr lang="en-US" baseline="0">
                  <a:solidFill>
                    <a:srgbClr val="FFCC00"/>
                  </a:solidFill>
                  <a:latin typeface="Arial" charset="0"/>
                </a:endParaRPr>
              </a:p>
            </p:txBody>
          </p:sp>
        </p:grpSp>
        <p:grpSp>
          <p:nvGrpSpPr>
            <p:cNvPr id="6" name="Group 6"/>
            <p:cNvGrpSpPr>
              <a:grpSpLocks/>
            </p:cNvGrpSpPr>
            <p:nvPr/>
          </p:nvGrpSpPr>
          <p:grpSpPr bwMode="auto">
            <a:xfrm>
              <a:off x="1312" y="175"/>
              <a:ext cx="4299" cy="3374"/>
              <a:chOff x="0" y="7"/>
              <a:chExt cx="5533" cy="4330"/>
            </a:xfrm>
          </p:grpSpPr>
          <p:grpSp>
            <p:nvGrpSpPr>
              <p:cNvPr id="22" name="Group 7"/>
              <p:cNvGrpSpPr>
                <a:grpSpLocks/>
              </p:cNvGrpSpPr>
              <p:nvPr/>
            </p:nvGrpSpPr>
            <p:grpSpPr bwMode="auto">
              <a:xfrm>
                <a:off x="0" y="7"/>
                <a:ext cx="5470" cy="4330"/>
                <a:chOff x="0" y="7"/>
                <a:chExt cx="5470" cy="4330"/>
              </a:xfrm>
            </p:grpSpPr>
            <p:grpSp>
              <p:nvGrpSpPr>
                <p:cNvPr id="33" name="Group 8"/>
                <p:cNvGrpSpPr>
                  <a:grpSpLocks/>
                </p:cNvGrpSpPr>
                <p:nvPr/>
              </p:nvGrpSpPr>
              <p:grpSpPr bwMode="auto">
                <a:xfrm>
                  <a:off x="1339" y="788"/>
                  <a:ext cx="2919" cy="2152"/>
                  <a:chOff x="1265" y="816"/>
                  <a:chExt cx="2919" cy="2152"/>
                </a:xfrm>
              </p:grpSpPr>
              <p:sp>
                <p:nvSpPr>
                  <p:cNvPr id="133" name="Oval 9"/>
                  <p:cNvSpPr>
                    <a:spLocks noChangeArrowheads="1"/>
                  </p:cNvSpPr>
                  <p:nvPr/>
                </p:nvSpPr>
                <p:spPr bwMode="hidden">
                  <a:xfrm>
                    <a:off x="1265" y="817"/>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a:endParaRPr lang="en-US" baseline="0">
                      <a:solidFill>
                        <a:srgbClr val="FFCC00"/>
                      </a:solidFill>
                      <a:latin typeface="Arial" charset="0"/>
                    </a:endParaRPr>
                  </a:p>
                </p:txBody>
              </p:sp>
              <p:sp>
                <p:nvSpPr>
                  <p:cNvPr id="134" name="Oval 10"/>
                  <p:cNvSpPr>
                    <a:spLocks noChangeArrowheads="1"/>
                  </p:cNvSpPr>
                  <p:nvPr/>
                </p:nvSpPr>
                <p:spPr bwMode="hidden">
                  <a:xfrm>
                    <a:off x="2379" y="1603"/>
                    <a:ext cx="578" cy="408"/>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a:endParaRPr lang="en-US" baseline="0">
                      <a:solidFill>
                        <a:srgbClr val="FFCC00"/>
                      </a:solidFill>
                      <a:latin typeface="Arial" charset="0"/>
                    </a:endParaRPr>
                  </a:p>
                </p:txBody>
              </p:sp>
            </p:grpSp>
            <p:grpSp>
              <p:nvGrpSpPr>
                <p:cNvPr id="34" name="Group 11"/>
                <p:cNvGrpSpPr>
                  <a:grpSpLocks/>
                </p:cNvGrpSpPr>
                <p:nvPr/>
              </p:nvGrpSpPr>
              <p:grpSpPr bwMode="auto">
                <a:xfrm>
                  <a:off x="0" y="7"/>
                  <a:ext cx="5470" cy="4330"/>
                  <a:chOff x="0" y="7"/>
                  <a:chExt cx="5470" cy="4330"/>
                </a:xfrm>
              </p:grpSpPr>
              <p:grpSp>
                <p:nvGrpSpPr>
                  <p:cNvPr id="35" name="Group 12"/>
                  <p:cNvGrpSpPr>
                    <a:grpSpLocks/>
                  </p:cNvGrpSpPr>
                  <p:nvPr/>
                </p:nvGrpSpPr>
                <p:grpSpPr bwMode="auto">
                  <a:xfrm>
                    <a:off x="3544" y="1508"/>
                    <a:ext cx="1260" cy="2315"/>
                    <a:chOff x="3470" y="1536"/>
                    <a:chExt cx="1260" cy="2315"/>
                  </a:xfrm>
                </p:grpSpPr>
                <p:sp>
                  <p:nvSpPr>
                    <p:cNvPr id="131" name="Freeform 13"/>
                    <p:cNvSpPr>
                      <a:spLocks/>
                    </p:cNvSpPr>
                    <p:nvPr/>
                  </p:nvSpPr>
                  <p:spPr bwMode="hidden">
                    <a:xfrm rot="2711884">
                      <a:off x="2766" y="2241"/>
                      <a:ext cx="1721"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2" name="Freeform 14"/>
                    <p:cNvSpPr>
                      <a:spLocks/>
                    </p:cNvSpPr>
                    <p:nvPr/>
                  </p:nvSpPr>
                  <p:spPr bwMode="hidden">
                    <a:xfrm rot="2711884">
                      <a:off x="4026" y="3146"/>
                      <a:ext cx="920"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36" name="Group 15"/>
                  <p:cNvGrpSpPr>
                    <a:grpSpLocks/>
                  </p:cNvGrpSpPr>
                  <p:nvPr/>
                </p:nvGrpSpPr>
                <p:grpSpPr bwMode="auto">
                  <a:xfrm>
                    <a:off x="2938" y="1990"/>
                    <a:ext cx="2462" cy="1329"/>
                    <a:chOff x="2864" y="2018"/>
                    <a:chExt cx="2462" cy="1329"/>
                  </a:xfrm>
                </p:grpSpPr>
                <p:sp>
                  <p:nvSpPr>
                    <p:cNvPr id="129" name="Freeform 16"/>
                    <p:cNvSpPr>
                      <a:spLocks/>
                    </p:cNvSpPr>
                    <p:nvPr/>
                  </p:nvSpPr>
                  <p:spPr bwMode="hidden">
                    <a:xfrm rot="2104081">
                      <a:off x="2864" y="2018"/>
                      <a:ext cx="1813" cy="347"/>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0" name="Freeform 17"/>
                    <p:cNvSpPr>
                      <a:spLocks/>
                    </p:cNvSpPr>
                    <p:nvPr/>
                  </p:nvSpPr>
                  <p:spPr bwMode="hidden">
                    <a:xfrm rot="2104081">
                      <a:off x="4352" y="2802"/>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37" name="Group 18"/>
                  <p:cNvGrpSpPr>
                    <a:grpSpLocks/>
                  </p:cNvGrpSpPr>
                  <p:nvPr/>
                </p:nvGrpSpPr>
                <p:grpSpPr bwMode="auto">
                  <a:xfrm>
                    <a:off x="2970" y="1801"/>
                    <a:ext cx="2478" cy="1065"/>
                    <a:chOff x="2896" y="1829"/>
                    <a:chExt cx="2478" cy="1065"/>
                  </a:xfrm>
                </p:grpSpPr>
                <p:sp>
                  <p:nvSpPr>
                    <p:cNvPr id="127" name="Freeform 19"/>
                    <p:cNvSpPr>
                      <a:spLocks/>
                    </p:cNvSpPr>
                    <p:nvPr/>
                  </p:nvSpPr>
                  <p:spPr bwMode="hidden">
                    <a:xfrm rot="1582915">
                      <a:off x="2896" y="1829"/>
                      <a:ext cx="1736" cy="304"/>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8" name="Freeform 20"/>
                    <p:cNvSpPr>
                      <a:spLocks/>
                    </p:cNvSpPr>
                    <p:nvPr/>
                  </p:nvSpPr>
                  <p:spPr bwMode="hidden">
                    <a:xfrm rot="1582915">
                      <a:off x="4442" y="2418"/>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38" name="Group 21"/>
                  <p:cNvGrpSpPr>
                    <a:grpSpLocks/>
                  </p:cNvGrpSpPr>
                  <p:nvPr/>
                </p:nvGrpSpPr>
                <p:grpSpPr bwMode="auto">
                  <a:xfrm>
                    <a:off x="2998" y="1609"/>
                    <a:ext cx="2472" cy="926"/>
                    <a:chOff x="2924" y="1637"/>
                    <a:chExt cx="2472" cy="926"/>
                  </a:xfrm>
                </p:grpSpPr>
                <p:sp>
                  <p:nvSpPr>
                    <p:cNvPr id="125" name="Freeform 22"/>
                    <p:cNvSpPr>
                      <a:spLocks/>
                    </p:cNvSpPr>
                    <p:nvPr/>
                  </p:nvSpPr>
                  <p:spPr bwMode="hidden">
                    <a:xfrm rot="1080363">
                      <a:off x="2924" y="1637"/>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6" name="Freeform 23"/>
                    <p:cNvSpPr>
                      <a:spLocks/>
                    </p:cNvSpPr>
                    <p:nvPr/>
                  </p:nvSpPr>
                  <p:spPr bwMode="hidden">
                    <a:xfrm rot="1080363">
                      <a:off x="4495" y="2038"/>
                      <a:ext cx="901" cy="52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39" name="Group 24"/>
                  <p:cNvGrpSpPr>
                    <a:grpSpLocks/>
                  </p:cNvGrpSpPr>
                  <p:nvPr/>
                </p:nvGrpSpPr>
                <p:grpSpPr bwMode="auto">
                  <a:xfrm>
                    <a:off x="3032" y="1386"/>
                    <a:ext cx="2341" cy="656"/>
                    <a:chOff x="2958" y="1414"/>
                    <a:chExt cx="2341" cy="656"/>
                  </a:xfrm>
                </p:grpSpPr>
                <p:sp>
                  <p:nvSpPr>
                    <p:cNvPr id="123" name="Freeform 25"/>
                    <p:cNvSpPr>
                      <a:spLocks/>
                    </p:cNvSpPr>
                    <p:nvPr/>
                  </p:nvSpPr>
                  <p:spPr bwMode="hidden">
                    <a:xfrm rot="463793">
                      <a:off x="2958" y="1415"/>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 name="Freeform 26"/>
                    <p:cNvSpPr>
                      <a:spLocks/>
                    </p:cNvSpPr>
                    <p:nvPr/>
                  </p:nvSpPr>
                  <p:spPr bwMode="hidden">
                    <a:xfrm rot="463793">
                      <a:off x="4469" y="1580"/>
                      <a:ext cx="830"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0" name="Group 27"/>
                  <p:cNvGrpSpPr>
                    <a:grpSpLocks/>
                  </p:cNvGrpSpPr>
                  <p:nvPr/>
                </p:nvGrpSpPr>
                <p:grpSpPr bwMode="auto">
                  <a:xfrm>
                    <a:off x="3057" y="1239"/>
                    <a:ext cx="2150" cy="344"/>
                    <a:chOff x="2983" y="1267"/>
                    <a:chExt cx="2150" cy="344"/>
                  </a:xfrm>
                </p:grpSpPr>
                <p:sp>
                  <p:nvSpPr>
                    <p:cNvPr id="121" name="Freeform 28"/>
                    <p:cNvSpPr>
                      <a:spLocks/>
                    </p:cNvSpPr>
                    <p:nvPr/>
                  </p:nvSpPr>
                  <p:spPr bwMode="hidden">
                    <a:xfrm rot="-84182">
                      <a:off x="2983" y="1288"/>
                      <a:ext cx="1404" cy="222"/>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2" name="Freeform 29"/>
                    <p:cNvSpPr>
                      <a:spLocks/>
                    </p:cNvSpPr>
                    <p:nvPr/>
                  </p:nvSpPr>
                  <p:spPr bwMode="hidden">
                    <a:xfrm rot="-84182">
                      <a:off x="4379" y="1267"/>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1" name="Group 30"/>
                  <p:cNvGrpSpPr>
                    <a:grpSpLocks/>
                  </p:cNvGrpSpPr>
                  <p:nvPr/>
                </p:nvGrpSpPr>
                <p:grpSpPr bwMode="auto">
                  <a:xfrm>
                    <a:off x="3012" y="890"/>
                    <a:ext cx="1879" cy="428"/>
                    <a:chOff x="2938" y="918"/>
                    <a:chExt cx="1879" cy="428"/>
                  </a:xfrm>
                </p:grpSpPr>
                <p:sp>
                  <p:nvSpPr>
                    <p:cNvPr id="119" name="Freeform 31"/>
                    <p:cNvSpPr>
                      <a:spLocks/>
                    </p:cNvSpPr>
                    <p:nvPr/>
                  </p:nvSpPr>
                  <p:spPr bwMode="hidden">
                    <a:xfrm rot="-802576">
                      <a:off x="2938" y="1130"/>
                      <a:ext cx="1233"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0" name="Freeform 32"/>
                    <p:cNvSpPr>
                      <a:spLocks/>
                    </p:cNvSpPr>
                    <p:nvPr/>
                  </p:nvSpPr>
                  <p:spPr bwMode="hidden">
                    <a:xfrm rot="-802576">
                      <a:off x="4155" y="918"/>
                      <a:ext cx="662"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2" name="Group 33"/>
                  <p:cNvGrpSpPr>
                    <a:grpSpLocks/>
                  </p:cNvGrpSpPr>
                  <p:nvPr/>
                </p:nvGrpSpPr>
                <p:grpSpPr bwMode="auto">
                  <a:xfrm>
                    <a:off x="710" y="1631"/>
                    <a:ext cx="1256" cy="2318"/>
                    <a:chOff x="636" y="1659"/>
                    <a:chExt cx="1256" cy="2318"/>
                  </a:xfrm>
                </p:grpSpPr>
                <p:sp>
                  <p:nvSpPr>
                    <p:cNvPr id="117" name="Freeform 34"/>
                    <p:cNvSpPr>
                      <a:spLocks/>
                    </p:cNvSpPr>
                    <p:nvPr/>
                  </p:nvSpPr>
                  <p:spPr bwMode="hidden">
                    <a:xfrm rot="18888116" flipH="1">
                      <a:off x="875" y="2363"/>
                      <a:ext cx="1722"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8" name="Freeform 35"/>
                    <p:cNvSpPr>
                      <a:spLocks/>
                    </p:cNvSpPr>
                    <p:nvPr/>
                  </p:nvSpPr>
                  <p:spPr bwMode="hidden">
                    <a:xfrm rot="18888116" flipH="1">
                      <a:off x="418" y="3270"/>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3" name="Group 36"/>
                  <p:cNvGrpSpPr>
                    <a:grpSpLocks/>
                  </p:cNvGrpSpPr>
                  <p:nvPr/>
                </p:nvGrpSpPr>
                <p:grpSpPr bwMode="auto">
                  <a:xfrm>
                    <a:off x="69" y="2168"/>
                    <a:ext cx="2461" cy="1336"/>
                    <a:chOff x="-5" y="2196"/>
                    <a:chExt cx="2461" cy="1336"/>
                  </a:xfrm>
                </p:grpSpPr>
                <p:sp>
                  <p:nvSpPr>
                    <p:cNvPr id="115" name="Freeform 37"/>
                    <p:cNvSpPr>
                      <a:spLocks/>
                    </p:cNvSpPr>
                    <p:nvPr/>
                  </p:nvSpPr>
                  <p:spPr bwMode="hidden">
                    <a:xfrm rot="19495919" flipH="1">
                      <a:off x="644" y="2196"/>
                      <a:ext cx="1812" cy="347"/>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6" name="Freeform 38"/>
                    <p:cNvSpPr>
                      <a:spLocks/>
                    </p:cNvSpPr>
                    <p:nvPr/>
                  </p:nvSpPr>
                  <p:spPr bwMode="hidden">
                    <a:xfrm rot="19495919" flipH="1">
                      <a:off x="-5" y="2984"/>
                      <a:ext cx="973" cy="548"/>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4" name="Group 39"/>
                  <p:cNvGrpSpPr>
                    <a:grpSpLocks/>
                  </p:cNvGrpSpPr>
                  <p:nvPr/>
                </p:nvGrpSpPr>
                <p:grpSpPr bwMode="auto">
                  <a:xfrm>
                    <a:off x="22" y="1978"/>
                    <a:ext cx="2477" cy="1066"/>
                    <a:chOff x="-52" y="2006"/>
                    <a:chExt cx="2477" cy="1066"/>
                  </a:xfrm>
                </p:grpSpPr>
                <p:sp>
                  <p:nvSpPr>
                    <p:cNvPr id="113" name="Freeform 40"/>
                    <p:cNvSpPr>
                      <a:spLocks/>
                    </p:cNvSpPr>
                    <p:nvPr/>
                  </p:nvSpPr>
                  <p:spPr bwMode="hidden">
                    <a:xfrm rot="20017085" flipH="1">
                      <a:off x="689" y="2006"/>
                      <a:ext cx="1736" cy="30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4" name="Freeform 41"/>
                    <p:cNvSpPr>
                      <a:spLocks/>
                    </p:cNvSpPr>
                    <p:nvPr/>
                  </p:nvSpPr>
                  <p:spPr bwMode="hidden">
                    <a:xfrm rot="20017085" flipH="1">
                      <a:off x="-52" y="2591"/>
                      <a:ext cx="932" cy="48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5" name="Group 42"/>
                  <p:cNvGrpSpPr>
                    <a:grpSpLocks/>
                  </p:cNvGrpSpPr>
                  <p:nvPr/>
                </p:nvGrpSpPr>
                <p:grpSpPr bwMode="auto">
                  <a:xfrm>
                    <a:off x="0" y="1782"/>
                    <a:ext cx="2472" cy="931"/>
                    <a:chOff x="-74" y="1810"/>
                    <a:chExt cx="2472" cy="931"/>
                  </a:xfrm>
                </p:grpSpPr>
                <p:sp>
                  <p:nvSpPr>
                    <p:cNvPr id="111" name="Freeform 43"/>
                    <p:cNvSpPr>
                      <a:spLocks/>
                    </p:cNvSpPr>
                    <p:nvPr/>
                  </p:nvSpPr>
                  <p:spPr bwMode="hidden">
                    <a:xfrm rot="20519637" flipH="1">
                      <a:off x="721" y="1810"/>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2" name="Freeform 44"/>
                    <p:cNvSpPr>
                      <a:spLocks/>
                    </p:cNvSpPr>
                    <p:nvPr/>
                  </p:nvSpPr>
                  <p:spPr bwMode="hidden">
                    <a:xfrm rot="20519637" flipH="1">
                      <a:off x="-74" y="2212"/>
                      <a:ext cx="901" cy="53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6" name="Group 183"/>
                  <p:cNvGrpSpPr>
                    <a:grpSpLocks/>
                  </p:cNvGrpSpPr>
                  <p:nvPr/>
                </p:nvGrpSpPr>
                <p:grpSpPr bwMode="auto">
                  <a:xfrm>
                    <a:off x="97" y="1561"/>
                    <a:ext cx="2339" cy="659"/>
                    <a:chOff x="23" y="1589"/>
                    <a:chExt cx="2339" cy="659"/>
                  </a:xfrm>
                </p:grpSpPr>
                <p:sp>
                  <p:nvSpPr>
                    <p:cNvPr id="109" name="Freeform 46"/>
                    <p:cNvSpPr>
                      <a:spLocks/>
                    </p:cNvSpPr>
                    <p:nvPr/>
                  </p:nvSpPr>
                  <p:spPr bwMode="hidden">
                    <a:xfrm rot="21136207" flipH="1">
                      <a:off x="818" y="1589"/>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0" name="Freeform 47"/>
                    <p:cNvSpPr>
                      <a:spLocks/>
                    </p:cNvSpPr>
                    <p:nvPr/>
                  </p:nvSpPr>
                  <p:spPr bwMode="hidden">
                    <a:xfrm rot="21136207" flipH="1">
                      <a:off x="23" y="1760"/>
                      <a:ext cx="830" cy="488"/>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7" name="Group 48"/>
                  <p:cNvGrpSpPr>
                    <a:grpSpLocks/>
                  </p:cNvGrpSpPr>
                  <p:nvPr/>
                </p:nvGrpSpPr>
                <p:grpSpPr bwMode="auto">
                  <a:xfrm>
                    <a:off x="263" y="1415"/>
                    <a:ext cx="2150" cy="346"/>
                    <a:chOff x="189" y="1443"/>
                    <a:chExt cx="2150" cy="346"/>
                  </a:xfrm>
                </p:grpSpPr>
                <p:sp>
                  <p:nvSpPr>
                    <p:cNvPr id="107" name="Freeform 49"/>
                    <p:cNvSpPr>
                      <a:spLocks/>
                    </p:cNvSpPr>
                    <p:nvPr/>
                  </p:nvSpPr>
                  <p:spPr bwMode="hidden">
                    <a:xfrm rot="84182" flipH="1">
                      <a:off x="935" y="1463"/>
                      <a:ext cx="1404" cy="223"/>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8" name="Freeform 50"/>
                    <p:cNvSpPr>
                      <a:spLocks/>
                    </p:cNvSpPr>
                    <p:nvPr/>
                  </p:nvSpPr>
                  <p:spPr bwMode="hidden">
                    <a:xfrm rot="84182" flipH="1">
                      <a:off x="189" y="1443"/>
                      <a:ext cx="754" cy="34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8" name="Group 51"/>
                  <p:cNvGrpSpPr>
                    <a:grpSpLocks/>
                  </p:cNvGrpSpPr>
                  <p:nvPr/>
                </p:nvGrpSpPr>
                <p:grpSpPr bwMode="auto">
                  <a:xfrm>
                    <a:off x="579" y="1063"/>
                    <a:ext cx="1879" cy="431"/>
                    <a:chOff x="505" y="1091"/>
                    <a:chExt cx="1879" cy="431"/>
                  </a:xfrm>
                </p:grpSpPr>
                <p:sp>
                  <p:nvSpPr>
                    <p:cNvPr id="105" name="Freeform 52"/>
                    <p:cNvSpPr>
                      <a:spLocks/>
                    </p:cNvSpPr>
                    <p:nvPr/>
                  </p:nvSpPr>
                  <p:spPr bwMode="hidden">
                    <a:xfrm rot="802576" flipH="1">
                      <a:off x="1151" y="1304"/>
                      <a:ext cx="1233" cy="218"/>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6" name="Freeform 53"/>
                    <p:cNvSpPr>
                      <a:spLocks/>
                    </p:cNvSpPr>
                    <p:nvPr/>
                  </p:nvSpPr>
                  <p:spPr bwMode="hidden">
                    <a:xfrm rot="802576" flipH="1">
                      <a:off x="505" y="1091"/>
                      <a:ext cx="662" cy="34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9" name="Group 54"/>
                  <p:cNvGrpSpPr>
                    <a:grpSpLocks/>
                  </p:cNvGrpSpPr>
                  <p:nvPr/>
                </p:nvGrpSpPr>
                <p:grpSpPr bwMode="auto">
                  <a:xfrm>
                    <a:off x="690" y="872"/>
                    <a:ext cx="1849" cy="553"/>
                    <a:chOff x="616" y="900"/>
                    <a:chExt cx="1849" cy="553"/>
                  </a:xfrm>
                </p:grpSpPr>
                <p:sp>
                  <p:nvSpPr>
                    <p:cNvPr id="103" name="Freeform 55"/>
                    <p:cNvSpPr>
                      <a:spLocks/>
                    </p:cNvSpPr>
                    <p:nvPr/>
                  </p:nvSpPr>
                  <p:spPr bwMode="hidden">
                    <a:xfrm rot="1277471" flipH="1">
                      <a:off x="1232" y="1239"/>
                      <a:ext cx="1233"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4" name="Freeform 56"/>
                    <p:cNvSpPr>
                      <a:spLocks/>
                    </p:cNvSpPr>
                    <p:nvPr/>
                  </p:nvSpPr>
                  <p:spPr bwMode="hidden">
                    <a:xfrm rot="1277471" flipH="1">
                      <a:off x="616" y="900"/>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0" name="Group 57"/>
                  <p:cNvGrpSpPr>
                    <a:grpSpLocks/>
                  </p:cNvGrpSpPr>
                  <p:nvPr/>
                </p:nvGrpSpPr>
                <p:grpSpPr bwMode="auto">
                  <a:xfrm>
                    <a:off x="911" y="589"/>
                    <a:ext cx="1767" cy="741"/>
                    <a:chOff x="911" y="589"/>
                    <a:chExt cx="1767" cy="741"/>
                  </a:xfrm>
                </p:grpSpPr>
                <p:sp>
                  <p:nvSpPr>
                    <p:cNvPr id="101" name="Freeform 58"/>
                    <p:cNvSpPr>
                      <a:spLocks/>
                    </p:cNvSpPr>
                    <p:nvPr/>
                  </p:nvSpPr>
                  <p:spPr bwMode="hidden">
                    <a:xfrm rot="2028410" flipH="1">
                      <a:off x="1445" y="1116"/>
                      <a:ext cx="1233"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2" name="Freeform 59"/>
                    <p:cNvSpPr>
                      <a:spLocks/>
                    </p:cNvSpPr>
                    <p:nvPr/>
                  </p:nvSpPr>
                  <p:spPr bwMode="hidden">
                    <a:xfrm rot="2028410" flipH="1">
                      <a:off x="911" y="590"/>
                      <a:ext cx="662" cy="33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1" name="Group 60"/>
                  <p:cNvGrpSpPr>
                    <a:grpSpLocks/>
                  </p:cNvGrpSpPr>
                  <p:nvPr/>
                </p:nvGrpSpPr>
                <p:grpSpPr bwMode="auto">
                  <a:xfrm>
                    <a:off x="1120" y="304"/>
                    <a:ext cx="1693" cy="890"/>
                    <a:chOff x="1120" y="304"/>
                    <a:chExt cx="1693" cy="890"/>
                  </a:xfrm>
                </p:grpSpPr>
                <p:sp>
                  <p:nvSpPr>
                    <p:cNvPr id="99" name="Freeform 61"/>
                    <p:cNvSpPr>
                      <a:spLocks/>
                    </p:cNvSpPr>
                    <p:nvPr/>
                  </p:nvSpPr>
                  <p:spPr bwMode="hidden">
                    <a:xfrm rot="2664424" flipH="1">
                      <a:off x="1562" y="980"/>
                      <a:ext cx="1251"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0" name="Freeform 62"/>
                    <p:cNvSpPr>
                      <a:spLocks/>
                    </p:cNvSpPr>
                    <p:nvPr/>
                  </p:nvSpPr>
                  <p:spPr bwMode="hidden">
                    <a:xfrm rot="2664424" flipH="1">
                      <a:off x="1120" y="303"/>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2" name="Group 63"/>
                  <p:cNvGrpSpPr>
                    <a:grpSpLocks/>
                  </p:cNvGrpSpPr>
                  <p:nvPr/>
                </p:nvGrpSpPr>
                <p:grpSpPr bwMode="auto">
                  <a:xfrm>
                    <a:off x="1711" y="69"/>
                    <a:ext cx="775" cy="1525"/>
                    <a:chOff x="1637" y="97"/>
                    <a:chExt cx="775" cy="1525"/>
                  </a:xfrm>
                </p:grpSpPr>
                <p:sp>
                  <p:nvSpPr>
                    <p:cNvPr id="97" name="Freeform 64"/>
                    <p:cNvSpPr>
                      <a:spLocks/>
                    </p:cNvSpPr>
                    <p:nvPr/>
                  </p:nvSpPr>
                  <p:spPr bwMode="hidden">
                    <a:xfrm rot="3473776" flipH="1">
                      <a:off x="1756" y="966"/>
                      <a:ext cx="1099"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8" name="Freeform 65"/>
                    <p:cNvSpPr>
                      <a:spLocks/>
                    </p:cNvSpPr>
                    <p:nvPr/>
                  </p:nvSpPr>
                  <p:spPr bwMode="hidden">
                    <a:xfrm rot="3473776" flipH="1">
                      <a:off x="1511" y="222"/>
                      <a:ext cx="589"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3" name="Group 66"/>
                  <p:cNvGrpSpPr>
                    <a:grpSpLocks/>
                  </p:cNvGrpSpPr>
                  <p:nvPr/>
                </p:nvGrpSpPr>
                <p:grpSpPr bwMode="auto">
                  <a:xfrm>
                    <a:off x="2007" y="7"/>
                    <a:ext cx="637" cy="1534"/>
                    <a:chOff x="1933" y="35"/>
                    <a:chExt cx="637" cy="1534"/>
                  </a:xfrm>
                </p:grpSpPr>
                <p:sp>
                  <p:nvSpPr>
                    <p:cNvPr id="95" name="Freeform 67"/>
                    <p:cNvSpPr>
                      <a:spLocks/>
                    </p:cNvSpPr>
                    <p:nvPr/>
                  </p:nvSpPr>
                  <p:spPr bwMode="hidden">
                    <a:xfrm rot="4126480" flipH="1">
                      <a:off x="1933" y="932"/>
                      <a:ext cx="1059"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6" name="Freeform 68"/>
                    <p:cNvSpPr>
                      <a:spLocks/>
                    </p:cNvSpPr>
                    <p:nvPr/>
                  </p:nvSpPr>
                  <p:spPr bwMode="hidden">
                    <a:xfrm rot="4126480" flipH="1">
                      <a:off x="1817" y="150"/>
                      <a:ext cx="567"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4" name="Group 69"/>
                  <p:cNvGrpSpPr>
                    <a:grpSpLocks/>
                  </p:cNvGrpSpPr>
                  <p:nvPr/>
                </p:nvGrpSpPr>
                <p:grpSpPr bwMode="auto">
                  <a:xfrm>
                    <a:off x="2896" y="642"/>
                    <a:ext cx="1846" cy="570"/>
                    <a:chOff x="2822" y="670"/>
                    <a:chExt cx="1846" cy="570"/>
                  </a:xfrm>
                </p:grpSpPr>
                <p:sp>
                  <p:nvSpPr>
                    <p:cNvPr id="93" name="Freeform 70"/>
                    <p:cNvSpPr>
                      <a:spLocks/>
                    </p:cNvSpPr>
                    <p:nvPr/>
                  </p:nvSpPr>
                  <p:spPr bwMode="hidden">
                    <a:xfrm rot="-1325434">
                      <a:off x="2822" y="1026"/>
                      <a:ext cx="1233"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4" name="Freeform 71"/>
                    <p:cNvSpPr>
                      <a:spLocks/>
                    </p:cNvSpPr>
                    <p:nvPr/>
                  </p:nvSpPr>
                  <p:spPr bwMode="hidden">
                    <a:xfrm rot="-1325434">
                      <a:off x="4005" y="670"/>
                      <a:ext cx="663"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5" name="Group 72"/>
                  <p:cNvGrpSpPr>
                    <a:grpSpLocks/>
                  </p:cNvGrpSpPr>
                  <p:nvPr/>
                </p:nvGrpSpPr>
                <p:grpSpPr bwMode="auto">
                  <a:xfrm>
                    <a:off x="2757" y="415"/>
                    <a:ext cx="1783" cy="722"/>
                    <a:chOff x="2683" y="443"/>
                    <a:chExt cx="1783" cy="722"/>
                  </a:xfrm>
                </p:grpSpPr>
                <p:sp>
                  <p:nvSpPr>
                    <p:cNvPr id="91" name="Freeform 73"/>
                    <p:cNvSpPr>
                      <a:spLocks/>
                    </p:cNvSpPr>
                    <p:nvPr/>
                  </p:nvSpPr>
                  <p:spPr bwMode="hidden">
                    <a:xfrm rot="-1921064">
                      <a:off x="2683" y="949"/>
                      <a:ext cx="1233"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2" name="Freeform 74"/>
                    <p:cNvSpPr>
                      <a:spLocks/>
                    </p:cNvSpPr>
                    <p:nvPr/>
                  </p:nvSpPr>
                  <p:spPr bwMode="hidden">
                    <a:xfrm rot="-1921064">
                      <a:off x="3803" y="443"/>
                      <a:ext cx="663"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56" name="Freeform 75"/>
                  <p:cNvSpPr>
                    <a:spLocks/>
                  </p:cNvSpPr>
                  <p:nvPr/>
                </p:nvSpPr>
                <p:spPr bwMode="hidden">
                  <a:xfrm rot="4578755" flipH="1">
                    <a:off x="2174" y="950"/>
                    <a:ext cx="1028" cy="143"/>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7" name="Freeform 76"/>
                  <p:cNvSpPr>
                    <a:spLocks/>
                  </p:cNvSpPr>
                  <p:nvPr/>
                </p:nvSpPr>
                <p:spPr bwMode="hidden">
                  <a:xfrm rot="4578755" flipH="1">
                    <a:off x="2201" y="196"/>
                    <a:ext cx="548"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nvGrpSpPr>
                  <p:cNvPr id="58" name="Group 77"/>
                  <p:cNvGrpSpPr>
                    <a:grpSpLocks/>
                  </p:cNvGrpSpPr>
                  <p:nvPr/>
                </p:nvGrpSpPr>
                <p:grpSpPr bwMode="auto">
                  <a:xfrm>
                    <a:off x="2877" y="18"/>
                    <a:ext cx="635" cy="1510"/>
                    <a:chOff x="2803" y="46"/>
                    <a:chExt cx="635" cy="1510"/>
                  </a:xfrm>
                </p:grpSpPr>
                <p:sp>
                  <p:nvSpPr>
                    <p:cNvPr id="89" name="Freeform 78"/>
                    <p:cNvSpPr>
                      <a:spLocks/>
                    </p:cNvSpPr>
                    <p:nvPr/>
                  </p:nvSpPr>
                  <p:spPr bwMode="hidden">
                    <a:xfrm rot="-3857755">
                      <a:off x="2365" y="934"/>
                      <a:ext cx="1059"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0" name="Freeform 79"/>
                    <p:cNvSpPr>
                      <a:spLocks/>
                    </p:cNvSpPr>
                    <p:nvPr/>
                  </p:nvSpPr>
                  <p:spPr bwMode="hidden">
                    <a:xfrm rot="-3857755">
                      <a:off x="3010" y="188"/>
                      <a:ext cx="570" cy="28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9" name="Group 80"/>
                  <p:cNvGrpSpPr>
                    <a:grpSpLocks/>
                  </p:cNvGrpSpPr>
                  <p:nvPr/>
                </p:nvGrpSpPr>
                <p:grpSpPr bwMode="auto">
                  <a:xfrm>
                    <a:off x="3010" y="129"/>
                    <a:ext cx="1015" cy="1462"/>
                    <a:chOff x="2936" y="157"/>
                    <a:chExt cx="1015" cy="1462"/>
                  </a:xfrm>
                </p:grpSpPr>
                <p:sp>
                  <p:nvSpPr>
                    <p:cNvPr id="87" name="Freeform 81"/>
                    <p:cNvSpPr>
                      <a:spLocks/>
                    </p:cNvSpPr>
                    <p:nvPr/>
                  </p:nvSpPr>
                  <p:spPr bwMode="hidden">
                    <a:xfrm rot="-2777260">
                      <a:off x="2493" y="905"/>
                      <a:ext cx="1156"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8" name="Freeform 82"/>
                    <p:cNvSpPr>
                      <a:spLocks/>
                    </p:cNvSpPr>
                    <p:nvPr/>
                  </p:nvSpPr>
                  <p:spPr bwMode="hidden">
                    <a:xfrm rot="-2777260">
                      <a:off x="3430" y="256"/>
                      <a:ext cx="620"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60" name="Group 83"/>
                  <p:cNvGrpSpPr>
                    <a:grpSpLocks/>
                  </p:cNvGrpSpPr>
                  <p:nvPr/>
                </p:nvGrpSpPr>
                <p:grpSpPr bwMode="auto">
                  <a:xfrm>
                    <a:off x="2804" y="7"/>
                    <a:ext cx="242" cy="1441"/>
                    <a:chOff x="2730" y="35"/>
                    <a:chExt cx="242" cy="1441"/>
                  </a:xfrm>
                </p:grpSpPr>
                <p:sp>
                  <p:nvSpPr>
                    <p:cNvPr id="85" name="Freeform 222"/>
                    <p:cNvSpPr>
                      <a:spLocks/>
                    </p:cNvSpPr>
                    <p:nvPr/>
                  </p:nvSpPr>
                  <p:spPr bwMode="hidden">
                    <a:xfrm rot="-4903748">
                      <a:off x="2297" y="957"/>
                      <a:ext cx="952"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6" name="Freeform 223"/>
                    <p:cNvSpPr>
                      <a:spLocks/>
                    </p:cNvSpPr>
                    <p:nvPr/>
                  </p:nvSpPr>
                  <p:spPr bwMode="hidden">
                    <a:xfrm rot="-4903748">
                      <a:off x="2649" y="223"/>
                      <a:ext cx="511"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61" name="Group 86"/>
                  <p:cNvGrpSpPr>
                    <a:grpSpLocks/>
                  </p:cNvGrpSpPr>
                  <p:nvPr/>
                </p:nvGrpSpPr>
                <p:grpSpPr bwMode="auto">
                  <a:xfrm>
                    <a:off x="1020" y="1739"/>
                    <a:ext cx="1080" cy="2446"/>
                    <a:chOff x="946" y="1767"/>
                    <a:chExt cx="1080" cy="2446"/>
                  </a:xfrm>
                </p:grpSpPr>
                <p:sp>
                  <p:nvSpPr>
                    <p:cNvPr id="83" name="Freeform 87"/>
                    <p:cNvSpPr>
                      <a:spLocks/>
                    </p:cNvSpPr>
                    <p:nvPr/>
                  </p:nvSpPr>
                  <p:spPr bwMode="hidden">
                    <a:xfrm rot="18335692" flipH="1">
                      <a:off x="1008" y="2475"/>
                      <a:ext cx="1726" cy="31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4" name="Freeform 88"/>
                    <p:cNvSpPr>
                      <a:spLocks/>
                    </p:cNvSpPr>
                    <p:nvPr/>
                  </p:nvSpPr>
                  <p:spPr bwMode="hidden">
                    <a:xfrm rot="18335692" flipH="1">
                      <a:off x="731" y="3508"/>
                      <a:ext cx="921"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2" name="Group 89"/>
                  <p:cNvGrpSpPr>
                    <a:grpSpLocks/>
                  </p:cNvGrpSpPr>
                  <p:nvPr/>
                </p:nvGrpSpPr>
                <p:grpSpPr bwMode="auto">
                  <a:xfrm>
                    <a:off x="1527" y="1897"/>
                    <a:ext cx="767" cy="2386"/>
                    <a:chOff x="1453" y="1925"/>
                    <a:chExt cx="767" cy="2386"/>
                  </a:xfrm>
                </p:grpSpPr>
                <p:sp>
                  <p:nvSpPr>
                    <p:cNvPr id="81" name="Freeform 90"/>
                    <p:cNvSpPr>
                      <a:spLocks/>
                    </p:cNvSpPr>
                    <p:nvPr/>
                  </p:nvSpPr>
                  <p:spPr bwMode="hidden">
                    <a:xfrm rot="17542885" flipH="1">
                      <a:off x="1267" y="2568"/>
                      <a:ext cx="1595" cy="310"/>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2" name="Freeform 91"/>
                    <p:cNvSpPr>
                      <a:spLocks/>
                    </p:cNvSpPr>
                    <p:nvPr/>
                  </p:nvSpPr>
                  <p:spPr bwMode="hidden">
                    <a:xfrm rot="17542885" flipH="1">
                      <a:off x="1268" y="3639"/>
                      <a:ext cx="857" cy="488"/>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3" name="Group 92"/>
                  <p:cNvGrpSpPr>
                    <a:grpSpLocks/>
                  </p:cNvGrpSpPr>
                  <p:nvPr/>
                </p:nvGrpSpPr>
                <p:grpSpPr bwMode="auto">
                  <a:xfrm rot="88588">
                    <a:off x="2050" y="1944"/>
                    <a:ext cx="466" cy="2339"/>
                    <a:chOff x="1935" y="1969"/>
                    <a:chExt cx="499" cy="2615"/>
                  </a:xfrm>
                </p:grpSpPr>
                <p:sp>
                  <p:nvSpPr>
                    <p:cNvPr id="79" name="Freeform 93"/>
                    <p:cNvSpPr>
                      <a:spLocks/>
                    </p:cNvSpPr>
                    <p:nvPr/>
                  </p:nvSpPr>
                  <p:spPr bwMode="hidden">
                    <a:xfrm rot="16782062" flipH="1">
                      <a:off x="1427" y="2673"/>
                      <a:ext cx="1713" cy="30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0" name="Freeform 94"/>
                    <p:cNvSpPr>
                      <a:spLocks/>
                    </p:cNvSpPr>
                    <p:nvPr/>
                  </p:nvSpPr>
                  <p:spPr bwMode="hidden">
                    <a:xfrm rot="16782062" flipH="1">
                      <a:off x="1713" y="3889"/>
                      <a:ext cx="915" cy="47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4" name="Group 95"/>
                  <p:cNvGrpSpPr>
                    <a:grpSpLocks/>
                  </p:cNvGrpSpPr>
                  <p:nvPr/>
                </p:nvGrpSpPr>
                <p:grpSpPr bwMode="auto">
                  <a:xfrm>
                    <a:off x="3409" y="1689"/>
                    <a:ext cx="1124" cy="2419"/>
                    <a:chOff x="3335" y="1717"/>
                    <a:chExt cx="1124" cy="2419"/>
                  </a:xfrm>
                </p:grpSpPr>
                <p:sp>
                  <p:nvSpPr>
                    <p:cNvPr id="77" name="Freeform 96"/>
                    <p:cNvSpPr>
                      <a:spLocks/>
                    </p:cNvSpPr>
                    <p:nvPr/>
                  </p:nvSpPr>
                  <p:spPr bwMode="hidden">
                    <a:xfrm rot="3144576">
                      <a:off x="2630" y="2423"/>
                      <a:ext cx="1722" cy="31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8" name="Freeform 97"/>
                    <p:cNvSpPr>
                      <a:spLocks/>
                    </p:cNvSpPr>
                    <p:nvPr/>
                  </p:nvSpPr>
                  <p:spPr bwMode="hidden">
                    <a:xfrm rot="3144576">
                      <a:off x="3752" y="3430"/>
                      <a:ext cx="923"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5" name="Group 98"/>
                  <p:cNvGrpSpPr>
                    <a:grpSpLocks/>
                  </p:cNvGrpSpPr>
                  <p:nvPr/>
                </p:nvGrpSpPr>
                <p:grpSpPr bwMode="auto">
                  <a:xfrm>
                    <a:off x="3254" y="1833"/>
                    <a:ext cx="882" cy="2431"/>
                    <a:chOff x="3180" y="1861"/>
                    <a:chExt cx="882" cy="2431"/>
                  </a:xfrm>
                </p:grpSpPr>
                <p:sp>
                  <p:nvSpPr>
                    <p:cNvPr id="75" name="Freeform 99"/>
                    <p:cNvSpPr>
                      <a:spLocks/>
                    </p:cNvSpPr>
                    <p:nvPr/>
                  </p:nvSpPr>
                  <p:spPr bwMode="hidden">
                    <a:xfrm rot="3745735">
                      <a:off x="2505" y="2536"/>
                      <a:ext cx="1649" cy="300"/>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6" name="Freeform 100"/>
                    <p:cNvSpPr>
                      <a:spLocks/>
                    </p:cNvSpPr>
                    <p:nvPr/>
                  </p:nvSpPr>
                  <p:spPr bwMode="hidden">
                    <a:xfrm rot="3745735">
                      <a:off x="3387" y="3616"/>
                      <a:ext cx="884" cy="467"/>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6" name="Group 101"/>
                  <p:cNvGrpSpPr>
                    <a:grpSpLocks/>
                  </p:cNvGrpSpPr>
                  <p:nvPr/>
                </p:nvGrpSpPr>
                <p:grpSpPr bwMode="auto">
                  <a:xfrm>
                    <a:off x="3080" y="1954"/>
                    <a:ext cx="622" cy="2383"/>
                    <a:chOff x="3006" y="1982"/>
                    <a:chExt cx="622" cy="2383"/>
                  </a:xfrm>
                </p:grpSpPr>
                <p:sp>
                  <p:nvSpPr>
                    <p:cNvPr id="73" name="Freeform 102"/>
                    <p:cNvSpPr>
                      <a:spLocks/>
                    </p:cNvSpPr>
                    <p:nvPr/>
                  </p:nvSpPr>
                  <p:spPr bwMode="hidden">
                    <a:xfrm rot="4286818">
                      <a:off x="2329" y="2658"/>
                      <a:ext cx="1599"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4" name="Freeform 103"/>
                    <p:cNvSpPr>
                      <a:spLocks/>
                    </p:cNvSpPr>
                    <p:nvPr/>
                  </p:nvSpPr>
                  <p:spPr bwMode="hidden">
                    <a:xfrm rot="4286818">
                      <a:off x="3005" y="3743"/>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67" name="Group 104"/>
                  <p:cNvGrpSpPr>
                    <a:grpSpLocks/>
                  </p:cNvGrpSpPr>
                  <p:nvPr/>
                </p:nvGrpSpPr>
                <p:grpSpPr bwMode="auto">
                  <a:xfrm>
                    <a:off x="2894" y="2074"/>
                    <a:ext cx="402" cy="2220"/>
                    <a:chOff x="2820" y="2102"/>
                    <a:chExt cx="402" cy="2220"/>
                  </a:xfrm>
                </p:grpSpPr>
                <p:sp>
                  <p:nvSpPr>
                    <p:cNvPr id="71" name="Freeform 105"/>
                    <p:cNvSpPr>
                      <a:spLocks/>
                    </p:cNvSpPr>
                    <p:nvPr/>
                  </p:nvSpPr>
                  <p:spPr bwMode="hidden">
                    <a:xfrm rot="4898956">
                      <a:off x="2211" y="2712"/>
                      <a:ext cx="1467" cy="247"/>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2" name="Freeform 106"/>
                    <p:cNvSpPr>
                      <a:spLocks/>
                    </p:cNvSpPr>
                    <p:nvPr/>
                  </p:nvSpPr>
                  <p:spPr bwMode="hidden">
                    <a:xfrm rot="4898956">
                      <a:off x="2635" y="3734"/>
                      <a:ext cx="788"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68" name="Group 107"/>
                  <p:cNvGrpSpPr>
                    <a:grpSpLocks/>
                  </p:cNvGrpSpPr>
                  <p:nvPr/>
                </p:nvGrpSpPr>
                <p:grpSpPr bwMode="auto">
                  <a:xfrm>
                    <a:off x="2375" y="2104"/>
                    <a:ext cx="426" cy="2187"/>
                    <a:chOff x="2290" y="2132"/>
                    <a:chExt cx="426" cy="2187"/>
                  </a:xfrm>
                </p:grpSpPr>
                <p:sp>
                  <p:nvSpPr>
                    <p:cNvPr id="69" name="Freeform 108"/>
                    <p:cNvSpPr>
                      <a:spLocks/>
                    </p:cNvSpPr>
                    <p:nvPr/>
                  </p:nvSpPr>
                  <p:spPr bwMode="hidden">
                    <a:xfrm rot="5755659">
                      <a:off x="1903" y="2757"/>
                      <a:ext cx="1437" cy="188"/>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0" name="Freeform 109"/>
                    <p:cNvSpPr>
                      <a:spLocks/>
                    </p:cNvSpPr>
                    <p:nvPr/>
                  </p:nvSpPr>
                  <p:spPr bwMode="hidden">
                    <a:xfrm rot="5755659">
                      <a:off x="2051" y="3785"/>
                      <a:ext cx="773"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grpSp>
          <p:grpSp>
            <p:nvGrpSpPr>
              <p:cNvPr id="23" name="Group 110"/>
              <p:cNvGrpSpPr>
                <a:grpSpLocks/>
              </p:cNvGrpSpPr>
              <p:nvPr/>
            </p:nvGrpSpPr>
            <p:grpSpPr bwMode="auto">
              <a:xfrm>
                <a:off x="73" y="313"/>
                <a:ext cx="5460" cy="3668"/>
                <a:chOff x="73" y="313"/>
                <a:chExt cx="5460" cy="3668"/>
              </a:xfrm>
            </p:grpSpPr>
            <p:grpSp>
              <p:nvGrpSpPr>
                <p:cNvPr id="24" name="Group 111"/>
                <p:cNvGrpSpPr>
                  <a:grpSpLocks/>
                </p:cNvGrpSpPr>
                <p:nvPr/>
              </p:nvGrpSpPr>
              <p:grpSpPr bwMode="auto">
                <a:xfrm>
                  <a:off x="73" y="313"/>
                  <a:ext cx="5460" cy="3668"/>
                  <a:chOff x="73" y="313"/>
                  <a:chExt cx="5460" cy="3668"/>
                </a:xfrm>
              </p:grpSpPr>
              <p:sp>
                <p:nvSpPr>
                  <p:cNvPr id="26" name="Arc 112"/>
                  <p:cNvSpPr>
                    <a:spLocks/>
                  </p:cNvSpPr>
                  <p:nvPr/>
                </p:nvSpPr>
                <p:spPr bwMode="hidden">
                  <a:xfrm flipV="1">
                    <a:off x="2965" y="455"/>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7" name="Arc 113"/>
                  <p:cNvSpPr>
                    <a:spLocks/>
                  </p:cNvSpPr>
                  <p:nvPr/>
                </p:nvSpPr>
                <p:spPr bwMode="hidden">
                  <a:xfrm flipH="1">
                    <a:off x="387" y="1602"/>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8" name="Arc 114"/>
                  <p:cNvSpPr>
                    <a:spLocks/>
                  </p:cNvSpPr>
                  <p:nvPr/>
                </p:nvSpPr>
                <p:spPr bwMode="hidden">
                  <a:xfrm>
                    <a:off x="3028" y="1180"/>
                    <a:ext cx="1426" cy="2378"/>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9" name="Arc 115"/>
                  <p:cNvSpPr>
                    <a:spLocks/>
                  </p:cNvSpPr>
                  <p:nvPr/>
                </p:nvSpPr>
                <p:spPr bwMode="hidden">
                  <a:xfrm flipH="1">
                    <a:off x="73" y="813"/>
                    <a:ext cx="2541" cy="238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0" name="Arc 116"/>
                  <p:cNvSpPr>
                    <a:spLocks/>
                  </p:cNvSpPr>
                  <p:nvPr/>
                </p:nvSpPr>
                <p:spPr bwMode="hidden">
                  <a:xfrm flipH="1">
                    <a:off x="789" y="312"/>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2" name="Freeform 118"/>
                  <p:cNvSpPr>
                    <a:spLocks/>
                  </p:cNvSpPr>
                  <p:nvPr/>
                </p:nvSpPr>
                <p:spPr bwMode="hidden">
                  <a:xfrm flipH="1">
                    <a:off x="1799" y="437"/>
                    <a:ext cx="418" cy="1522"/>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25" name="Freeform 119"/>
                <p:cNvSpPr>
                  <a:spLocks/>
                </p:cNvSpPr>
                <p:nvPr/>
              </p:nvSpPr>
              <p:spPr bwMode="hidden">
                <a:xfrm rot="-1346631">
                  <a:off x="3279" y="1530"/>
                  <a:ext cx="443" cy="839"/>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grpSp>
          <p:nvGrpSpPr>
            <p:cNvPr id="7" name="Group 120"/>
            <p:cNvGrpSpPr>
              <a:grpSpLocks/>
            </p:cNvGrpSpPr>
            <p:nvPr/>
          </p:nvGrpSpPr>
          <p:grpSpPr bwMode="auto">
            <a:xfrm>
              <a:off x="1476" y="486"/>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 name="Freeform 127"/>
              <p:cNvSpPr>
                <a:spLocks/>
              </p:cNvSpPr>
              <p:nvPr/>
            </p:nvSpPr>
            <p:spPr bwMode="hidden">
              <a:xfrm>
                <a:off x="3300" y="2635"/>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6" name="Freeform 129"/>
              <p:cNvSpPr>
                <a:spLocks/>
              </p:cNvSpPr>
              <p:nvPr/>
            </p:nvSpPr>
            <p:spPr bwMode="hidden">
              <a:xfrm flipH="1">
                <a:off x="489" y="2503"/>
                <a:ext cx="1085" cy="1524"/>
              </a:xfrm>
              <a:custGeom>
                <a:avLst/>
                <a:gdLst>
                  <a:gd name="T0" fmla="*/ 0 w 776"/>
                  <a:gd name="T1" fmla="*/ 1 h 2368"/>
                  <a:gd name="T2" fmla="*/ 2048920 w 776"/>
                  <a:gd name="T3" fmla="*/ 1 h 2368"/>
                  <a:gd name="T4" fmla="*/ 812855 w 776"/>
                  <a:gd name="T5" fmla="*/ 1 h 2368"/>
                  <a:gd name="T6" fmla="*/ 2864791 w 776"/>
                  <a:gd name="T7" fmla="*/ 1 h 2368"/>
                  <a:gd name="T8" fmla="*/ 1634013 w 776"/>
                  <a:gd name="T9" fmla="*/ 1 h 2368"/>
                  <a:gd name="T10" fmla="*/ 3272073 w 776"/>
                  <a:gd name="T11" fmla="*/ 1 h 2368"/>
                  <a:gd name="T12" fmla="*/ 2451207 w 776"/>
                  <a:gd name="T13" fmla="*/ 1 h 2368"/>
                  <a:gd name="T14" fmla="*/ 4087346 w 776"/>
                  <a:gd name="T15" fmla="*/ 1 h 2368"/>
                  <a:gd name="T16" fmla="*/ 3272073 w 776"/>
                  <a:gd name="T17" fmla="*/ 1 h 2368"/>
                  <a:gd name="T18" fmla="*/ 4498611 w 776"/>
                  <a:gd name="T19" fmla="*/ 1 h 2368"/>
                  <a:gd name="T20" fmla="*/ 4087346 w 776"/>
                  <a:gd name="T21" fmla="*/ 1 h 2368"/>
                  <a:gd name="T22" fmla="*/ 4904475 w 776"/>
                  <a:gd name="T23" fmla="*/ 1 h 2368"/>
                  <a:gd name="T24" fmla="*/ 4904475 w 776"/>
                  <a:gd name="T25" fmla="*/ 1 h 2368"/>
                  <a:gd name="T26" fmla="*/ 5723428 w 776"/>
                  <a:gd name="T27" fmla="*/ 1 h 2368"/>
                  <a:gd name="T28" fmla="*/ 5311441 w 776"/>
                  <a:gd name="T29" fmla="*/ 1 h 2368"/>
                  <a:gd name="T30" fmla="*/ 6135270 w 776"/>
                  <a:gd name="T31" fmla="*/ 1 h 2368"/>
                  <a:gd name="T32" fmla="*/ 5723428 w 776"/>
                  <a:gd name="T33" fmla="*/ 1 h 2368"/>
                  <a:gd name="T34" fmla="*/ 6135270 w 776"/>
                  <a:gd name="T35" fmla="*/ 1 h 2368"/>
                  <a:gd name="T36" fmla="*/ 5723428 w 776"/>
                  <a:gd name="T37" fmla="*/ 1 h 2368"/>
                  <a:gd name="T38" fmla="*/ 6544506 w 776"/>
                  <a:gd name="T39" fmla="*/ 1 h 2368"/>
                  <a:gd name="T40" fmla="*/ 6135270 w 776"/>
                  <a:gd name="T41" fmla="*/ 1 h 2368"/>
                  <a:gd name="T42" fmla="*/ 6544506 w 776"/>
                  <a:gd name="T43" fmla="*/ 1 h 2368"/>
                  <a:gd name="T44" fmla="*/ 6135270 w 776"/>
                  <a:gd name="T45" fmla="*/ 1 h 2368"/>
                  <a:gd name="T46" fmla="*/ 6544506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7" name="Freeform 130"/>
              <p:cNvSpPr>
                <a:spLocks/>
              </p:cNvSpPr>
              <p:nvPr/>
            </p:nvSpPr>
            <p:spPr bwMode="hidden">
              <a:xfrm flipH="1">
                <a:off x="1000" y="893"/>
                <a:ext cx="696" cy="1524"/>
              </a:xfrm>
              <a:custGeom>
                <a:avLst/>
                <a:gdLst>
                  <a:gd name="T0" fmla="*/ 0 w 776"/>
                  <a:gd name="T1" fmla="*/ 1 h 2368"/>
                  <a:gd name="T2" fmla="*/ 13 w 776"/>
                  <a:gd name="T3" fmla="*/ 1 h 2368"/>
                  <a:gd name="T4" fmla="*/ 4 w 776"/>
                  <a:gd name="T5" fmla="*/ 1 h 2368"/>
                  <a:gd name="T6" fmla="*/ 18 w 776"/>
                  <a:gd name="T7" fmla="*/ 1 h 2368"/>
                  <a:gd name="T8" fmla="*/ 11 w 776"/>
                  <a:gd name="T9" fmla="*/ 1 h 2368"/>
                  <a:gd name="T10" fmla="*/ 20 w 776"/>
                  <a:gd name="T11" fmla="*/ 1 h 2368"/>
                  <a:gd name="T12" fmla="*/ 16 w 776"/>
                  <a:gd name="T13" fmla="*/ 1 h 2368"/>
                  <a:gd name="T14" fmla="*/ 25 w 776"/>
                  <a:gd name="T15" fmla="*/ 1 h 2368"/>
                  <a:gd name="T16" fmla="*/ 20 w 776"/>
                  <a:gd name="T17" fmla="*/ 1 h 2368"/>
                  <a:gd name="T18" fmla="*/ 28 w 776"/>
                  <a:gd name="T19" fmla="*/ 1 h 2368"/>
                  <a:gd name="T20" fmla="*/ 25 w 776"/>
                  <a:gd name="T21" fmla="*/ 1 h 2368"/>
                  <a:gd name="T22" fmla="*/ 31 w 776"/>
                  <a:gd name="T23" fmla="*/ 1 h 2368"/>
                  <a:gd name="T24" fmla="*/ 31 w 776"/>
                  <a:gd name="T25" fmla="*/ 1 h 2368"/>
                  <a:gd name="T26" fmla="*/ 35 w 776"/>
                  <a:gd name="T27" fmla="*/ 1 h 2368"/>
                  <a:gd name="T28" fmla="*/ 33 w 776"/>
                  <a:gd name="T29" fmla="*/ 1 h 2368"/>
                  <a:gd name="T30" fmla="*/ 39 w 776"/>
                  <a:gd name="T31" fmla="*/ 1 h 2368"/>
                  <a:gd name="T32" fmla="*/ 35 w 776"/>
                  <a:gd name="T33" fmla="*/ 1 h 2368"/>
                  <a:gd name="T34" fmla="*/ 39 w 776"/>
                  <a:gd name="T35" fmla="*/ 1 h 2368"/>
                  <a:gd name="T36" fmla="*/ 35 w 776"/>
                  <a:gd name="T37" fmla="*/ 1 h 2368"/>
                  <a:gd name="T38" fmla="*/ 41 w 776"/>
                  <a:gd name="T39" fmla="*/ 1 h 2368"/>
                  <a:gd name="T40" fmla="*/ 39 w 776"/>
                  <a:gd name="T41" fmla="*/ 1 h 2368"/>
                  <a:gd name="T42" fmla="*/ 41 w 776"/>
                  <a:gd name="T43" fmla="*/ 1 h 2368"/>
                  <a:gd name="T44" fmla="*/ 39 w 776"/>
                  <a:gd name="T45" fmla="*/ 1 h 2368"/>
                  <a:gd name="T46" fmla="*/ 4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8" name="Freeform 131"/>
              <p:cNvSpPr>
                <a:spLocks/>
              </p:cNvSpPr>
              <p:nvPr/>
            </p:nvSpPr>
            <p:spPr bwMode="hidden">
              <a:xfrm>
                <a:off x="4401" y="2279"/>
                <a:ext cx="1007" cy="1600"/>
              </a:xfrm>
              <a:custGeom>
                <a:avLst/>
                <a:gdLst>
                  <a:gd name="T0" fmla="*/ 0 w 776"/>
                  <a:gd name="T1" fmla="*/ 1 h 2368"/>
                  <a:gd name="T2" fmla="*/ 272491 w 776"/>
                  <a:gd name="T3" fmla="*/ 1 h 2368"/>
                  <a:gd name="T4" fmla="*/ 109271 w 776"/>
                  <a:gd name="T5" fmla="*/ 1 h 2368"/>
                  <a:gd name="T6" fmla="*/ 381334 w 776"/>
                  <a:gd name="T7" fmla="*/ 1 h 2368"/>
                  <a:gd name="T8" fmla="*/ 217999 w 776"/>
                  <a:gd name="T9" fmla="*/ 1 h 2368"/>
                  <a:gd name="T10" fmla="*/ 435731 w 776"/>
                  <a:gd name="T11" fmla="*/ 1 h 2368"/>
                  <a:gd name="T12" fmla="*/ 326986 w 776"/>
                  <a:gd name="T13" fmla="*/ 1 h 2368"/>
                  <a:gd name="T14" fmla="*/ 545425 w 776"/>
                  <a:gd name="T15" fmla="*/ 1 h 2368"/>
                  <a:gd name="T16" fmla="*/ 435731 w 776"/>
                  <a:gd name="T17" fmla="*/ 1 h 2368"/>
                  <a:gd name="T18" fmla="*/ 600438 w 776"/>
                  <a:gd name="T19" fmla="*/ 1 h 2368"/>
                  <a:gd name="T20" fmla="*/ 545425 w 776"/>
                  <a:gd name="T21" fmla="*/ 1 h 2368"/>
                  <a:gd name="T22" fmla="*/ 653690 w 776"/>
                  <a:gd name="T23" fmla="*/ 1 h 2368"/>
                  <a:gd name="T24" fmla="*/ 653690 w 776"/>
                  <a:gd name="T25" fmla="*/ 1 h 2368"/>
                  <a:gd name="T26" fmla="*/ 763738 w 776"/>
                  <a:gd name="T27" fmla="*/ 1 h 2368"/>
                  <a:gd name="T28" fmla="*/ 709284 w 776"/>
                  <a:gd name="T29" fmla="*/ 1 h 2368"/>
                  <a:gd name="T30" fmla="*/ 818063 w 776"/>
                  <a:gd name="T31" fmla="*/ 1 h 2368"/>
                  <a:gd name="T32" fmla="*/ 763738 w 776"/>
                  <a:gd name="T33" fmla="*/ 1 h 2368"/>
                  <a:gd name="T34" fmla="*/ 818063 w 776"/>
                  <a:gd name="T35" fmla="*/ 1 h 2368"/>
                  <a:gd name="T36" fmla="*/ 763738 w 776"/>
                  <a:gd name="T37" fmla="*/ 1 h 2368"/>
                  <a:gd name="T38" fmla="*/ 873335 w 776"/>
                  <a:gd name="T39" fmla="*/ 1 h 2368"/>
                  <a:gd name="T40" fmla="*/ 818063 w 776"/>
                  <a:gd name="T41" fmla="*/ 1 h 2368"/>
                  <a:gd name="T42" fmla="*/ 873335 w 776"/>
                  <a:gd name="T43" fmla="*/ 1 h 2368"/>
                  <a:gd name="T44" fmla="*/ 818063 w 776"/>
                  <a:gd name="T45" fmla="*/ 1 h 2368"/>
                  <a:gd name="T46" fmla="*/ 873335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9" name="Freeform 132"/>
              <p:cNvSpPr>
                <a:spLocks/>
              </p:cNvSpPr>
              <p:nvPr/>
            </p:nvSpPr>
            <p:spPr bwMode="hidden">
              <a:xfrm>
                <a:off x="3878" y="1470"/>
                <a:ext cx="1518" cy="1067"/>
              </a:xfrm>
              <a:custGeom>
                <a:avLst/>
                <a:gdLst>
                  <a:gd name="T0" fmla="*/ 0 w 776"/>
                  <a:gd name="T1" fmla="*/ 0 h 2368"/>
                  <a:gd name="T2" fmla="*/ 2147483647 w 776"/>
                  <a:gd name="T3" fmla="*/ 0 h 2368"/>
                  <a:gd name="T4" fmla="*/ 2147483647 w 776"/>
                  <a:gd name="T5" fmla="*/ 0 h 2368"/>
                  <a:gd name="T6" fmla="*/ 2147483647 w 776"/>
                  <a:gd name="T7" fmla="*/ 0 h 2368"/>
                  <a:gd name="T8" fmla="*/ 2147483647 w 776"/>
                  <a:gd name="T9" fmla="*/ 0 h 2368"/>
                  <a:gd name="T10" fmla="*/ 2147483647 w 776"/>
                  <a:gd name="T11" fmla="*/ 0 h 2368"/>
                  <a:gd name="T12" fmla="*/ 2147483647 w 776"/>
                  <a:gd name="T13" fmla="*/ 0 h 2368"/>
                  <a:gd name="T14" fmla="*/ 2147483647 w 776"/>
                  <a:gd name="T15" fmla="*/ 0 h 2368"/>
                  <a:gd name="T16" fmla="*/ 2147483647 w 776"/>
                  <a:gd name="T17" fmla="*/ 0 h 2368"/>
                  <a:gd name="T18" fmla="*/ 2147483647 w 776"/>
                  <a:gd name="T19" fmla="*/ 0 h 2368"/>
                  <a:gd name="T20" fmla="*/ 2147483647 w 776"/>
                  <a:gd name="T21" fmla="*/ 0 h 2368"/>
                  <a:gd name="T22" fmla="*/ 2147483647 w 776"/>
                  <a:gd name="T23" fmla="*/ 0 h 2368"/>
                  <a:gd name="T24" fmla="*/ 2147483647 w 776"/>
                  <a:gd name="T25" fmla="*/ 0 h 2368"/>
                  <a:gd name="T26" fmla="*/ 2147483647 w 776"/>
                  <a:gd name="T27" fmla="*/ 0 h 2368"/>
                  <a:gd name="T28" fmla="*/ 2147483647 w 776"/>
                  <a:gd name="T29" fmla="*/ 0 h 2368"/>
                  <a:gd name="T30" fmla="*/ 2147483647 w 776"/>
                  <a:gd name="T31" fmla="*/ 0 h 2368"/>
                  <a:gd name="T32" fmla="*/ 2147483647 w 776"/>
                  <a:gd name="T33" fmla="*/ 0 h 2368"/>
                  <a:gd name="T34" fmla="*/ 2147483647 w 776"/>
                  <a:gd name="T35" fmla="*/ 0 h 2368"/>
                  <a:gd name="T36" fmla="*/ 2147483647 w 776"/>
                  <a:gd name="T37" fmla="*/ 0 h 2368"/>
                  <a:gd name="T38" fmla="*/ 2147483647 w 776"/>
                  <a:gd name="T39" fmla="*/ 0 h 2368"/>
                  <a:gd name="T40" fmla="*/ 2147483647 w 776"/>
                  <a:gd name="T41" fmla="*/ 0 h 2368"/>
                  <a:gd name="T42" fmla="*/ 2147483647 w 776"/>
                  <a:gd name="T43" fmla="*/ 0 h 2368"/>
                  <a:gd name="T44" fmla="*/ 2147483647 w 776"/>
                  <a:gd name="T45" fmla="*/ 0 h 2368"/>
                  <a:gd name="T46" fmla="*/ 2147483647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0" name="Freeform 133"/>
              <p:cNvSpPr>
                <a:spLocks/>
              </p:cNvSpPr>
              <p:nvPr/>
            </p:nvSpPr>
            <p:spPr bwMode="hidden">
              <a:xfrm>
                <a:off x="3934" y="337"/>
                <a:ext cx="664" cy="1434"/>
              </a:xfrm>
              <a:custGeom>
                <a:avLst/>
                <a:gdLst>
                  <a:gd name="T0" fmla="*/ 0 w 776"/>
                  <a:gd name="T1" fmla="*/ 1 h 2368"/>
                  <a:gd name="T2" fmla="*/ 3 w 776"/>
                  <a:gd name="T3" fmla="*/ 1 h 2368"/>
                  <a:gd name="T4" fmla="*/ 3 w 776"/>
                  <a:gd name="T5" fmla="*/ 1 h 2368"/>
                  <a:gd name="T6" fmla="*/ 5 w 776"/>
                  <a:gd name="T7" fmla="*/ 1 h 2368"/>
                  <a:gd name="T8" fmla="*/ 3 w 776"/>
                  <a:gd name="T9" fmla="*/ 1 h 2368"/>
                  <a:gd name="T10" fmla="*/ 6 w 776"/>
                  <a:gd name="T11" fmla="*/ 1 h 2368"/>
                  <a:gd name="T12" fmla="*/ 4 w 776"/>
                  <a:gd name="T13" fmla="*/ 1 h 2368"/>
                  <a:gd name="T14" fmla="*/ 7 w 776"/>
                  <a:gd name="T15" fmla="*/ 1 h 2368"/>
                  <a:gd name="T16" fmla="*/ 6 w 776"/>
                  <a:gd name="T17" fmla="*/ 1 h 2368"/>
                  <a:gd name="T18" fmla="*/ 8 w 776"/>
                  <a:gd name="T19" fmla="*/ 1 h 2368"/>
                  <a:gd name="T20" fmla="*/ 7 w 776"/>
                  <a:gd name="T21" fmla="*/ 1 h 2368"/>
                  <a:gd name="T22" fmla="*/ 9 w 776"/>
                  <a:gd name="T23" fmla="*/ 1 h 2368"/>
                  <a:gd name="T24" fmla="*/ 9 w 776"/>
                  <a:gd name="T25" fmla="*/ 1 h 2368"/>
                  <a:gd name="T26" fmla="*/ 10 w 776"/>
                  <a:gd name="T27" fmla="*/ 1 h 2368"/>
                  <a:gd name="T28" fmla="*/ 9 w 776"/>
                  <a:gd name="T29" fmla="*/ 1 h 2368"/>
                  <a:gd name="T30" fmla="*/ 11 w 776"/>
                  <a:gd name="T31" fmla="*/ 1 h 2368"/>
                  <a:gd name="T32" fmla="*/ 10 w 776"/>
                  <a:gd name="T33" fmla="*/ 1 h 2368"/>
                  <a:gd name="T34" fmla="*/ 11 w 776"/>
                  <a:gd name="T35" fmla="*/ 1 h 2368"/>
                  <a:gd name="T36" fmla="*/ 10 w 776"/>
                  <a:gd name="T37" fmla="*/ 1 h 2368"/>
                  <a:gd name="T38" fmla="*/ 11 w 776"/>
                  <a:gd name="T39" fmla="*/ 1 h 2368"/>
                  <a:gd name="T40" fmla="*/ 11 w 776"/>
                  <a:gd name="T41" fmla="*/ 1 h 2368"/>
                  <a:gd name="T42" fmla="*/ 11 w 776"/>
                  <a:gd name="T43" fmla="*/ 1 h 2368"/>
                  <a:gd name="T44" fmla="*/ 11 w 776"/>
                  <a:gd name="T45" fmla="*/ 1 h 2368"/>
                  <a:gd name="T46" fmla="*/ 1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1" name="Freeform 134"/>
              <p:cNvSpPr>
                <a:spLocks/>
              </p:cNvSpPr>
              <p:nvPr/>
            </p:nvSpPr>
            <p:spPr bwMode="hidden">
              <a:xfrm rot="1346631" flipH="1">
                <a:off x="1702" y="1506"/>
                <a:ext cx="440"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sp>
        <p:nvSpPr>
          <p:cNvPr id="268423"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26842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lgn="ctr">
              <a:defRPr baseline="30000"/>
            </a:lvl1pPr>
          </a:lstStyle>
          <a:p>
            <a:pPr>
              <a:defRPr/>
            </a:pPr>
            <a:endParaRPr lang="en-US"/>
          </a:p>
        </p:txBody>
      </p:sp>
      <p:sp>
        <p:nvSpPr>
          <p:cNvPr id="138" name="Rectangle 138"/>
          <p:cNvSpPr>
            <a:spLocks noGrp="1" noChangeArrowheads="1"/>
          </p:cNvSpPr>
          <p:nvPr>
            <p:ph type="ftr" sz="quarter" idx="11"/>
          </p:nvPr>
        </p:nvSpPr>
        <p:spPr/>
        <p:txBody>
          <a:bodyPr/>
          <a:lstStyle>
            <a:lvl1pPr>
              <a:defRPr baseline="30000"/>
            </a:lvl1pPr>
          </a:lstStyle>
          <a:p>
            <a:pPr>
              <a:defRPr/>
            </a:pPr>
            <a:endParaRPr lang="en-US"/>
          </a:p>
        </p:txBody>
      </p:sp>
      <p:sp>
        <p:nvSpPr>
          <p:cNvPr id="139" name="Rectangle 139"/>
          <p:cNvSpPr>
            <a:spLocks noGrp="1" noChangeArrowheads="1"/>
          </p:cNvSpPr>
          <p:nvPr>
            <p:ph type="sldNum" sz="quarter" idx="12"/>
          </p:nvPr>
        </p:nvSpPr>
        <p:spPr/>
        <p:txBody>
          <a:bodyPr/>
          <a:lstStyle>
            <a:lvl1pPr>
              <a:defRPr baseline="30000"/>
            </a:lvl1pPr>
          </a:lstStyle>
          <a:p>
            <a:pPr>
              <a:defRPr/>
            </a:pPr>
            <a:fld id="{5913A2C1-FE91-794B-8B89-3F4ABBB90354}" type="slidenum">
              <a:rPr lang="en-US"/>
              <a:pPr>
                <a:defRPr/>
              </a:pPr>
              <a:t>‹#›</a:t>
            </a:fld>
            <a:endParaRPr lang="en-US"/>
          </a:p>
        </p:txBody>
      </p:sp>
    </p:spTree>
    <p:extLst>
      <p:ext uri="{BB962C8B-B14F-4D97-AF65-F5344CB8AC3E}">
        <p14:creationId xmlns:p14="http://schemas.microsoft.com/office/powerpoint/2010/main" val="29056944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baseline="0">
                <a:solidFill>
                  <a:srgbClr val="FFFFFF"/>
                </a:solidFill>
                <a:cs typeface="Arial"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xmlns="">
                  <a:solidFill>
                    <a:schemeClr val="tx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baseline="0">
                <a:solidFill>
                  <a:srgbClr val="FFFFFF"/>
                </a:solidFill>
                <a:cs typeface="Arial"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1" hangingPunct="1">
                <a:defRPr/>
              </a:pPr>
              <a:endParaRPr lang="en-US" sz="1800" baseline="0">
                <a:solidFill>
                  <a:srgbClr val="FFFFFF"/>
                </a:solidFill>
                <a:latin typeface="Arial" charset="0"/>
                <a:cs typeface="Arial" charset="0"/>
              </a:endParaRPr>
            </a:p>
          </p:txBody>
        </p:sp>
      </p:grpSp>
      <p:sp>
        <p:nvSpPr>
          <p:cNvPr id="5126"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noProof="0"/>
              <a:t>Click to edit Master title style</a:t>
            </a:r>
          </a:p>
        </p:txBody>
      </p:sp>
      <p:sp>
        <p:nvSpPr>
          <p:cNvPr id="5127" name="Rectangle 7"/>
          <p:cNvSpPr>
            <a:spLocks noGrp="1" noChangeArrowheads="1"/>
          </p:cNvSpPr>
          <p:nvPr>
            <p:ph type="subTitle" idx="1"/>
          </p:nvPr>
        </p:nvSpPr>
        <p:spPr>
          <a:xfrm>
            <a:off x="1371600" y="3733800"/>
            <a:ext cx="6400800" cy="1873250"/>
          </a:xfrm>
        </p:spPr>
        <p:txBody>
          <a:bodyPr/>
          <a:lstStyle>
            <a:lvl1pPr marL="0" indent="0" algn="ctr">
              <a:buFont typeface="Wingdings" charset="0"/>
              <a:buNone/>
              <a:defRPr sz="3000"/>
            </a:lvl1pPr>
          </a:lstStyle>
          <a:p>
            <a:pPr lvl="0"/>
            <a:r>
              <a:rPr lang="en-US"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lgn="ctr" eaLnBrk="0" hangingPunct="0">
              <a:defRPr baseline="30000">
                <a:latin typeface="Times New Roman" charset="0"/>
              </a:defRPr>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p:spPr>
        <p:txBody>
          <a:bodyPr/>
          <a:lstStyle>
            <a:lvl1pPr eaLnBrk="0" hangingPunct="0">
              <a:defRPr baseline="30000">
                <a:latin typeface="Times New Roman" charset="0"/>
              </a:defRPr>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p:spPr>
        <p:txBody>
          <a:bodyPr/>
          <a:lstStyle>
            <a:lvl1pPr eaLnBrk="0" hangingPunct="0">
              <a:defRPr baseline="30000">
                <a:latin typeface="Times New Roman" charset="0"/>
              </a:defRPr>
            </a:lvl1pPr>
          </a:lstStyle>
          <a:p>
            <a:pPr>
              <a:defRPr/>
            </a:pPr>
            <a:fld id="{3B27A249-A0E2-3445-88A0-D34A80A37D4B}" type="slidenum">
              <a:rPr lang="en-US"/>
              <a:pPr>
                <a:defRPr/>
              </a:pPr>
              <a:t>‹#›</a:t>
            </a:fld>
            <a:endParaRPr lang="en-US"/>
          </a:p>
        </p:txBody>
      </p:sp>
    </p:spTree>
    <p:extLst>
      <p:ext uri="{BB962C8B-B14F-4D97-AF65-F5344CB8AC3E}">
        <p14:creationId xmlns:p14="http://schemas.microsoft.com/office/powerpoint/2010/main" val="1807283577"/>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lgn="ctr">
              <a:defRPr baseline="30000"/>
            </a:lvl1pPr>
          </a:lstStyle>
          <a:p>
            <a:pPr>
              <a:defRPr/>
            </a:pPr>
            <a:fld id="{552C35D5-6D53-9946-B3BD-02CBC931DC1A}" type="datetime1">
              <a:rPr lang="en-US"/>
              <a:pPr>
                <a:defRPr/>
              </a:pPr>
              <a:t>11/22/21</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F4BF8729-8E1A-FA4E-A525-8F7E2A21F0B8}" type="slidenum">
              <a:rPr lang="en-US"/>
              <a:pPr>
                <a:defRPr/>
              </a:pPr>
              <a:t>‹#›</a:t>
            </a:fld>
            <a:endParaRPr lang="en-US"/>
          </a:p>
        </p:txBody>
      </p:sp>
    </p:spTree>
    <p:extLst>
      <p:ext uri="{BB962C8B-B14F-4D97-AF65-F5344CB8AC3E}">
        <p14:creationId xmlns:p14="http://schemas.microsoft.com/office/powerpoint/2010/main" val="59369534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00C0D884-2DCA-1747-8EFE-BC142610FB0C}" type="slidenum">
              <a:rPr lang="en-US"/>
              <a:pPr>
                <a:defRPr/>
              </a:pPr>
              <a:t>‹#›</a:t>
            </a:fld>
            <a:endParaRPr lang="en-US"/>
          </a:p>
        </p:txBody>
      </p:sp>
    </p:spTree>
    <p:extLst>
      <p:ext uri="{BB962C8B-B14F-4D97-AF65-F5344CB8AC3E}">
        <p14:creationId xmlns:p14="http://schemas.microsoft.com/office/powerpoint/2010/main" val="1774447799"/>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012681F1-9314-3B49-88E8-5A06C5135EF1}" type="slidenum">
              <a:rPr lang="en-US"/>
              <a:pPr>
                <a:defRPr/>
              </a:pPr>
              <a:t>‹#›</a:t>
            </a:fld>
            <a:endParaRPr lang="en-US"/>
          </a:p>
        </p:txBody>
      </p:sp>
    </p:spTree>
    <p:extLst>
      <p:ext uri="{BB962C8B-B14F-4D97-AF65-F5344CB8AC3E}">
        <p14:creationId xmlns:p14="http://schemas.microsoft.com/office/powerpoint/2010/main" val="538125877"/>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FE64AD93-FFAB-714E-AF3C-16572D130D4A}" type="slidenum">
              <a:rPr lang="en-US"/>
              <a:pPr>
                <a:defRPr/>
              </a:pPr>
              <a:t>‹#›</a:t>
            </a:fld>
            <a:endParaRPr lang="en-US"/>
          </a:p>
        </p:txBody>
      </p:sp>
    </p:spTree>
    <p:extLst>
      <p:ext uri="{BB962C8B-B14F-4D97-AF65-F5344CB8AC3E}">
        <p14:creationId xmlns:p14="http://schemas.microsoft.com/office/powerpoint/2010/main" val="2528176439"/>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5A15D573-55E0-A34B-BA83-BE4060889F34}" type="slidenum">
              <a:rPr lang="en-US"/>
              <a:pPr>
                <a:defRPr/>
              </a:pPr>
              <a:t>‹#›</a:t>
            </a:fld>
            <a:endParaRPr lang="en-US"/>
          </a:p>
        </p:txBody>
      </p:sp>
    </p:spTree>
    <p:extLst>
      <p:ext uri="{BB962C8B-B14F-4D97-AF65-F5344CB8AC3E}">
        <p14:creationId xmlns:p14="http://schemas.microsoft.com/office/powerpoint/2010/main" val="3640048558"/>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30684D16-BC3D-F64D-BAB8-0B9F7B194818}" type="slidenum">
              <a:rPr lang="en-US"/>
              <a:pPr>
                <a:defRPr/>
              </a:pPr>
              <a:t>‹#›</a:t>
            </a:fld>
            <a:endParaRPr lang="en-US"/>
          </a:p>
        </p:txBody>
      </p:sp>
    </p:spTree>
    <p:extLst>
      <p:ext uri="{BB962C8B-B14F-4D97-AF65-F5344CB8AC3E}">
        <p14:creationId xmlns:p14="http://schemas.microsoft.com/office/powerpoint/2010/main" val="2037920438"/>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4F16A4D8-5078-CD4E-912E-740AB5853461}" type="slidenum">
              <a:rPr lang="en-US"/>
              <a:pPr>
                <a:defRPr/>
              </a:pPr>
              <a:t>‹#›</a:t>
            </a:fld>
            <a:endParaRPr lang="en-US"/>
          </a:p>
        </p:txBody>
      </p:sp>
    </p:spTree>
    <p:extLst>
      <p:ext uri="{BB962C8B-B14F-4D97-AF65-F5344CB8AC3E}">
        <p14:creationId xmlns:p14="http://schemas.microsoft.com/office/powerpoint/2010/main" val="2641945910"/>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0BBE858D-1BFE-8643-A65A-BA64D7D4E814}" type="slidenum">
              <a:rPr lang="en-US"/>
              <a:pPr>
                <a:defRPr/>
              </a:pPr>
              <a:t>‹#›</a:t>
            </a:fld>
            <a:endParaRPr lang="en-US"/>
          </a:p>
        </p:txBody>
      </p:sp>
    </p:spTree>
    <p:extLst>
      <p:ext uri="{BB962C8B-B14F-4D97-AF65-F5344CB8AC3E}">
        <p14:creationId xmlns:p14="http://schemas.microsoft.com/office/powerpoint/2010/main" val="625287462"/>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0C75907D-4C7B-254C-9DAD-F9234EBF5C2C}" type="slidenum">
              <a:rPr lang="en-US"/>
              <a:pPr>
                <a:defRPr/>
              </a:pPr>
              <a:t>‹#›</a:t>
            </a:fld>
            <a:endParaRPr lang="en-US"/>
          </a:p>
        </p:txBody>
      </p:sp>
    </p:spTree>
    <p:extLst>
      <p:ext uri="{BB962C8B-B14F-4D97-AF65-F5344CB8AC3E}">
        <p14:creationId xmlns:p14="http://schemas.microsoft.com/office/powerpoint/2010/main" val="3750787999"/>
      </p:ext>
    </p:extLst>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A57E5B37-3CDF-EB45-97B1-13A26F79A345}" type="slidenum">
              <a:rPr lang="en-US"/>
              <a:pPr>
                <a:defRPr/>
              </a:pPr>
              <a:t>‹#›</a:t>
            </a:fld>
            <a:endParaRPr lang="en-US"/>
          </a:p>
        </p:txBody>
      </p:sp>
    </p:spTree>
    <p:extLst>
      <p:ext uri="{BB962C8B-B14F-4D97-AF65-F5344CB8AC3E}">
        <p14:creationId xmlns:p14="http://schemas.microsoft.com/office/powerpoint/2010/main" val="612012188"/>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801D14B9-8E49-4D4A-BF6C-3DE3AF85526E}" type="slidenum">
              <a:rPr lang="en-US"/>
              <a:pPr>
                <a:defRPr/>
              </a:pPr>
              <a:t>‹#›</a:t>
            </a:fld>
            <a:endParaRPr lang="en-US"/>
          </a:p>
        </p:txBody>
      </p:sp>
    </p:spTree>
    <p:extLst>
      <p:ext uri="{BB962C8B-B14F-4D97-AF65-F5344CB8AC3E}">
        <p14:creationId xmlns:p14="http://schemas.microsoft.com/office/powerpoint/2010/main" val="97709207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D27CFD1C-F635-5B4B-9A19-6B526959CA38}" type="datetime1">
              <a:rPr lang="en-US"/>
              <a:pPr>
                <a:defRPr/>
              </a:pPr>
              <a:t>11/22/21</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E7A6003D-0FA3-7F42-8DC1-DF6C0EFF8804}" type="slidenum">
              <a:rPr lang="en-US"/>
              <a:pPr>
                <a:defRPr/>
              </a:pPr>
              <a:t>‹#›</a:t>
            </a:fld>
            <a:endParaRPr lang="en-US"/>
          </a:p>
        </p:txBody>
      </p:sp>
    </p:spTree>
    <p:extLst>
      <p:ext uri="{BB962C8B-B14F-4D97-AF65-F5344CB8AC3E}">
        <p14:creationId xmlns:p14="http://schemas.microsoft.com/office/powerpoint/2010/main" val="167567904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1" hangingPunct="1"/>
              <a:endParaRPr lang="en-US" baseline="0">
                <a:solidFill>
                  <a:srgbClr val="EAE8E2"/>
                </a:solidFill>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1" hangingPunct="1"/>
              <a:endParaRPr lang="en-US" baseline="0">
                <a:solidFill>
                  <a:srgbClr val="EAE8E2"/>
                </a:solidFill>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lgn="ctr" eaLnBrk="0" hangingPunct="0">
              <a:defRPr baseline="30000"/>
            </a:lvl1pPr>
          </a:lstStyle>
          <a:p>
            <a:pPr>
              <a:defRPr/>
            </a:pPr>
            <a:endParaRPr lang="en-US"/>
          </a:p>
        </p:txBody>
      </p:sp>
      <p:sp>
        <p:nvSpPr>
          <p:cNvPr id="9" name="Rectangle 9"/>
          <p:cNvSpPr>
            <a:spLocks noGrp="1" noChangeArrowheads="1"/>
          </p:cNvSpPr>
          <p:nvPr>
            <p:ph type="ftr" sz="quarter" idx="11"/>
          </p:nvPr>
        </p:nvSpPr>
        <p:spPr>
          <a:xfrm>
            <a:off x="3124200" y="6248400"/>
            <a:ext cx="2895600" cy="457200"/>
          </a:xfrm>
        </p:spPr>
        <p:txBody>
          <a:bodyPr/>
          <a:lstStyle>
            <a:lvl1pPr eaLnBrk="0" hangingPunct="0">
              <a:defRPr baseline="30000"/>
            </a:lvl1pPr>
          </a:lstStyle>
          <a:p>
            <a:pPr>
              <a:defRPr/>
            </a:pPr>
            <a:endParaRPr lang="en-US"/>
          </a:p>
        </p:txBody>
      </p:sp>
      <p:sp>
        <p:nvSpPr>
          <p:cNvPr id="10" name="Rectangle 10"/>
          <p:cNvSpPr>
            <a:spLocks noGrp="1" noChangeArrowheads="1"/>
          </p:cNvSpPr>
          <p:nvPr>
            <p:ph type="sldNum" sz="quarter" idx="12"/>
          </p:nvPr>
        </p:nvSpPr>
        <p:spPr>
          <a:xfrm>
            <a:off x="6553200" y="6248400"/>
            <a:ext cx="1905000" cy="457200"/>
          </a:xfrm>
        </p:spPr>
        <p:txBody>
          <a:bodyPr/>
          <a:lstStyle>
            <a:lvl1pPr eaLnBrk="0" hangingPunct="0">
              <a:defRPr baseline="30000"/>
            </a:lvl1pPr>
          </a:lstStyle>
          <a:p>
            <a:pPr>
              <a:defRPr/>
            </a:pPr>
            <a:fld id="{4A816C23-7EB9-7844-B759-4E91621C8ED3}" type="slidenum">
              <a:rPr lang="en-US"/>
              <a:pPr>
                <a:defRPr/>
              </a:pPr>
              <a:t>‹#›</a:t>
            </a:fld>
            <a:endParaRPr lang="en-US"/>
          </a:p>
        </p:txBody>
      </p:sp>
    </p:spTree>
    <p:extLst>
      <p:ext uri="{BB962C8B-B14F-4D97-AF65-F5344CB8AC3E}">
        <p14:creationId xmlns:p14="http://schemas.microsoft.com/office/powerpoint/2010/main" val="164358979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vl1pPr>
          </a:lstStyle>
          <a:p>
            <a:pPr>
              <a:defRPr/>
            </a:pPr>
            <a:fld id="{CEC5717C-A291-2F41-9BA4-4415727C4F2E}" type="slidenum">
              <a:rPr lang="en-US"/>
              <a:pPr>
                <a:defRPr/>
              </a:pPr>
              <a:t>‹#›</a:t>
            </a:fld>
            <a:endParaRPr lang="en-US"/>
          </a:p>
        </p:txBody>
      </p:sp>
    </p:spTree>
    <p:extLst>
      <p:ext uri="{BB962C8B-B14F-4D97-AF65-F5344CB8AC3E}">
        <p14:creationId xmlns:p14="http://schemas.microsoft.com/office/powerpoint/2010/main" val="245411103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vl1pPr>
          </a:lstStyle>
          <a:p>
            <a:pPr>
              <a:defRPr/>
            </a:pPr>
            <a:fld id="{BAC3D3E7-3D93-3946-AC4E-8B2A6D7E9326}" type="slidenum">
              <a:rPr lang="en-US"/>
              <a:pPr>
                <a:defRPr/>
              </a:pPr>
              <a:t>‹#›</a:t>
            </a:fld>
            <a:endParaRPr lang="en-US"/>
          </a:p>
        </p:txBody>
      </p:sp>
    </p:spTree>
    <p:extLst>
      <p:ext uri="{BB962C8B-B14F-4D97-AF65-F5344CB8AC3E}">
        <p14:creationId xmlns:p14="http://schemas.microsoft.com/office/powerpoint/2010/main" val="315192230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aseline="30000"/>
            </a:lvl1pPr>
          </a:lstStyle>
          <a:p>
            <a:pPr>
              <a:defRPr/>
            </a:pPr>
            <a:fld id="{9D5A264D-A338-5545-BE51-1960CF3771F8}" type="slidenum">
              <a:rPr lang="en-US"/>
              <a:pPr>
                <a:defRPr/>
              </a:pPr>
              <a:t>‹#›</a:t>
            </a:fld>
            <a:endParaRPr lang="en-US"/>
          </a:p>
        </p:txBody>
      </p:sp>
    </p:spTree>
    <p:extLst>
      <p:ext uri="{BB962C8B-B14F-4D97-AF65-F5344CB8AC3E}">
        <p14:creationId xmlns:p14="http://schemas.microsoft.com/office/powerpoint/2010/main" val="198087370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baseline="30000"/>
            </a:lvl1pPr>
          </a:lstStyle>
          <a:p>
            <a:pPr>
              <a:defRPr/>
            </a:pPr>
            <a:fld id="{2500393B-3198-DA4F-AB28-D9D8439F7FD6}" type="slidenum">
              <a:rPr lang="en-US"/>
              <a:pPr>
                <a:defRPr/>
              </a:pPr>
              <a:t>‹#›</a:t>
            </a:fld>
            <a:endParaRPr lang="en-US"/>
          </a:p>
        </p:txBody>
      </p:sp>
    </p:spTree>
    <p:extLst>
      <p:ext uri="{BB962C8B-B14F-4D97-AF65-F5344CB8AC3E}">
        <p14:creationId xmlns:p14="http://schemas.microsoft.com/office/powerpoint/2010/main" val="111651913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baseline="30000"/>
            </a:lvl1pPr>
          </a:lstStyle>
          <a:p>
            <a:pPr>
              <a:defRPr/>
            </a:pPr>
            <a:fld id="{FE471E79-52B2-6443-92C0-2C7F43931F10}" type="slidenum">
              <a:rPr lang="en-US"/>
              <a:pPr>
                <a:defRPr/>
              </a:pPr>
              <a:t>‹#›</a:t>
            </a:fld>
            <a:endParaRPr lang="en-US"/>
          </a:p>
        </p:txBody>
      </p:sp>
    </p:spTree>
    <p:extLst>
      <p:ext uri="{BB962C8B-B14F-4D97-AF65-F5344CB8AC3E}">
        <p14:creationId xmlns:p14="http://schemas.microsoft.com/office/powerpoint/2010/main" val="416304952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baseline="30000"/>
            </a:lvl1pPr>
          </a:lstStyle>
          <a:p>
            <a:pPr>
              <a:defRPr/>
            </a:pPr>
            <a:fld id="{61323378-707C-6149-AA27-203A35A11C25}" type="slidenum">
              <a:rPr lang="en-US"/>
              <a:pPr>
                <a:defRPr/>
              </a:pPr>
              <a:t>‹#›</a:t>
            </a:fld>
            <a:endParaRPr lang="en-US"/>
          </a:p>
        </p:txBody>
      </p:sp>
    </p:spTree>
    <p:extLst>
      <p:ext uri="{BB962C8B-B14F-4D97-AF65-F5344CB8AC3E}">
        <p14:creationId xmlns:p14="http://schemas.microsoft.com/office/powerpoint/2010/main" val="248761189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aseline="30000"/>
            </a:lvl1pPr>
          </a:lstStyle>
          <a:p>
            <a:pPr>
              <a:defRPr/>
            </a:pPr>
            <a:fld id="{0D8A9162-5401-7F49-8B64-EDFFDCA91B18}" type="slidenum">
              <a:rPr lang="en-US"/>
              <a:pPr>
                <a:defRPr/>
              </a:pPr>
              <a:t>‹#›</a:t>
            </a:fld>
            <a:endParaRPr lang="en-US"/>
          </a:p>
        </p:txBody>
      </p:sp>
    </p:spTree>
    <p:extLst>
      <p:ext uri="{BB962C8B-B14F-4D97-AF65-F5344CB8AC3E}">
        <p14:creationId xmlns:p14="http://schemas.microsoft.com/office/powerpoint/2010/main" val="289305417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aseline="30000"/>
            </a:lvl1pPr>
          </a:lstStyle>
          <a:p>
            <a:pPr>
              <a:defRPr/>
            </a:pPr>
            <a:fld id="{DDE7014A-5782-0F43-BAA0-FDE038B3115B}" type="slidenum">
              <a:rPr lang="en-US"/>
              <a:pPr>
                <a:defRPr/>
              </a:pPr>
              <a:t>‹#›</a:t>
            </a:fld>
            <a:endParaRPr lang="en-US"/>
          </a:p>
        </p:txBody>
      </p:sp>
    </p:spTree>
    <p:extLst>
      <p:ext uri="{BB962C8B-B14F-4D97-AF65-F5344CB8AC3E}">
        <p14:creationId xmlns:p14="http://schemas.microsoft.com/office/powerpoint/2010/main" val="271078659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vl1pPr>
          </a:lstStyle>
          <a:p>
            <a:pPr>
              <a:defRPr/>
            </a:pPr>
            <a:fld id="{9AB36216-66B6-DE49-9355-470F2A61CECF}" type="slidenum">
              <a:rPr lang="en-US"/>
              <a:pPr>
                <a:defRPr/>
              </a:pPr>
              <a:t>‹#›</a:t>
            </a:fld>
            <a:endParaRPr lang="en-US"/>
          </a:p>
        </p:txBody>
      </p:sp>
    </p:spTree>
    <p:extLst>
      <p:ext uri="{BB962C8B-B14F-4D97-AF65-F5344CB8AC3E}">
        <p14:creationId xmlns:p14="http://schemas.microsoft.com/office/powerpoint/2010/main" val="1580610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8EF6D632-2D74-FF4C-A5AB-BD26B19ED30E}" type="datetime1">
              <a:rPr lang="en-US"/>
              <a:pPr>
                <a:defRPr/>
              </a:pPr>
              <a:t>11/22/21</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0A6F3ABE-EBFD-9E43-A478-C494177279A0}" type="slidenum">
              <a:rPr lang="en-US"/>
              <a:pPr>
                <a:defRPr/>
              </a:pPr>
              <a:t>‹#›</a:t>
            </a:fld>
            <a:endParaRPr lang="en-US"/>
          </a:p>
        </p:txBody>
      </p:sp>
    </p:spTree>
    <p:extLst>
      <p:ext uri="{BB962C8B-B14F-4D97-AF65-F5344CB8AC3E}">
        <p14:creationId xmlns:p14="http://schemas.microsoft.com/office/powerpoint/2010/main" val="582054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vl1pPr>
          </a:lstStyle>
          <a:p>
            <a:pPr>
              <a:defRPr/>
            </a:pPr>
            <a:fld id="{642C7823-2FEC-E145-AC4B-5200C545A8ED}" type="slidenum">
              <a:rPr lang="en-US"/>
              <a:pPr>
                <a:defRPr/>
              </a:pPr>
              <a:t>‹#›</a:t>
            </a:fld>
            <a:endParaRPr lang="en-US"/>
          </a:p>
        </p:txBody>
      </p:sp>
    </p:spTree>
    <p:extLst>
      <p:ext uri="{BB962C8B-B14F-4D97-AF65-F5344CB8AC3E}">
        <p14:creationId xmlns:p14="http://schemas.microsoft.com/office/powerpoint/2010/main" val="418425345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1" hangingPunct="1"/>
              <a:endParaRPr lang="en-US" baseline="0">
                <a:solidFill>
                  <a:srgbClr val="EAE8E2"/>
                </a:solidFill>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1" hangingPunct="1"/>
              <a:endParaRPr lang="en-US" baseline="0">
                <a:solidFill>
                  <a:srgbClr val="EAE8E2"/>
                </a:solidFill>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lgn="ctr" eaLnBrk="0" hangingPunct="0">
              <a:defRPr baseline="30000"/>
            </a:lvl1pPr>
          </a:lstStyle>
          <a:p>
            <a:pPr>
              <a:defRPr/>
            </a:pPr>
            <a:endParaRPr lang="en-US"/>
          </a:p>
        </p:txBody>
      </p:sp>
      <p:sp>
        <p:nvSpPr>
          <p:cNvPr id="9" name="Rectangle 9"/>
          <p:cNvSpPr>
            <a:spLocks noGrp="1" noChangeArrowheads="1"/>
          </p:cNvSpPr>
          <p:nvPr>
            <p:ph type="ftr" sz="quarter" idx="11"/>
          </p:nvPr>
        </p:nvSpPr>
        <p:spPr>
          <a:xfrm>
            <a:off x="3124200" y="6248400"/>
            <a:ext cx="2895600" cy="457200"/>
          </a:xfrm>
        </p:spPr>
        <p:txBody>
          <a:bodyPr/>
          <a:lstStyle>
            <a:lvl1pPr eaLnBrk="0" hangingPunct="0">
              <a:defRPr baseline="30000"/>
            </a:lvl1pPr>
          </a:lstStyle>
          <a:p>
            <a:pPr>
              <a:defRPr/>
            </a:pPr>
            <a:endParaRPr lang="en-US"/>
          </a:p>
        </p:txBody>
      </p:sp>
      <p:sp>
        <p:nvSpPr>
          <p:cNvPr id="10" name="Rectangle 10"/>
          <p:cNvSpPr>
            <a:spLocks noGrp="1" noChangeArrowheads="1"/>
          </p:cNvSpPr>
          <p:nvPr>
            <p:ph type="sldNum" sz="quarter" idx="12"/>
          </p:nvPr>
        </p:nvSpPr>
        <p:spPr>
          <a:xfrm>
            <a:off x="6553200" y="6248400"/>
            <a:ext cx="1905000" cy="457200"/>
          </a:xfrm>
        </p:spPr>
        <p:txBody>
          <a:bodyPr/>
          <a:lstStyle>
            <a:lvl1pPr eaLnBrk="0" hangingPunct="0">
              <a:defRPr baseline="30000"/>
            </a:lvl1pPr>
          </a:lstStyle>
          <a:p>
            <a:pPr>
              <a:defRPr/>
            </a:pPr>
            <a:fld id="{4B46D910-4E9A-5B43-91C0-508BE4341AEF}" type="slidenum">
              <a:rPr lang="en-US"/>
              <a:pPr>
                <a:defRPr/>
              </a:pPr>
              <a:t>‹#›</a:t>
            </a:fld>
            <a:endParaRPr lang="en-US"/>
          </a:p>
        </p:txBody>
      </p:sp>
    </p:spTree>
    <p:extLst>
      <p:ext uri="{BB962C8B-B14F-4D97-AF65-F5344CB8AC3E}">
        <p14:creationId xmlns:p14="http://schemas.microsoft.com/office/powerpoint/2010/main" val="211637965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vl1pPr>
          </a:lstStyle>
          <a:p>
            <a:pPr>
              <a:defRPr/>
            </a:pPr>
            <a:fld id="{DEEF42E5-CE94-0C4A-BEF4-43ABDA0973EF}" type="slidenum">
              <a:rPr lang="en-US"/>
              <a:pPr>
                <a:defRPr/>
              </a:pPr>
              <a:t>‹#›</a:t>
            </a:fld>
            <a:endParaRPr lang="en-US"/>
          </a:p>
        </p:txBody>
      </p:sp>
    </p:spTree>
    <p:extLst>
      <p:ext uri="{BB962C8B-B14F-4D97-AF65-F5344CB8AC3E}">
        <p14:creationId xmlns:p14="http://schemas.microsoft.com/office/powerpoint/2010/main" val="331569573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vl1pPr>
          </a:lstStyle>
          <a:p>
            <a:pPr>
              <a:defRPr/>
            </a:pPr>
            <a:fld id="{11E91774-29F7-8D42-84C1-00A6E0A513DD}" type="slidenum">
              <a:rPr lang="en-US"/>
              <a:pPr>
                <a:defRPr/>
              </a:pPr>
              <a:t>‹#›</a:t>
            </a:fld>
            <a:endParaRPr lang="en-US"/>
          </a:p>
        </p:txBody>
      </p:sp>
    </p:spTree>
    <p:extLst>
      <p:ext uri="{BB962C8B-B14F-4D97-AF65-F5344CB8AC3E}">
        <p14:creationId xmlns:p14="http://schemas.microsoft.com/office/powerpoint/2010/main" val="168139234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aseline="30000"/>
            </a:lvl1pPr>
          </a:lstStyle>
          <a:p>
            <a:pPr>
              <a:defRPr/>
            </a:pPr>
            <a:fld id="{1B4E5419-AB6D-1849-985F-7A1FB3F4D6F8}" type="slidenum">
              <a:rPr lang="en-US"/>
              <a:pPr>
                <a:defRPr/>
              </a:pPr>
              <a:t>‹#›</a:t>
            </a:fld>
            <a:endParaRPr lang="en-US"/>
          </a:p>
        </p:txBody>
      </p:sp>
    </p:spTree>
    <p:extLst>
      <p:ext uri="{BB962C8B-B14F-4D97-AF65-F5344CB8AC3E}">
        <p14:creationId xmlns:p14="http://schemas.microsoft.com/office/powerpoint/2010/main" val="24224858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baseline="30000"/>
            </a:lvl1pPr>
          </a:lstStyle>
          <a:p>
            <a:pPr>
              <a:defRPr/>
            </a:pPr>
            <a:fld id="{AC70CB7D-D5E8-1C45-AADD-1971EE9C8ABB}" type="slidenum">
              <a:rPr lang="en-US"/>
              <a:pPr>
                <a:defRPr/>
              </a:pPr>
              <a:t>‹#›</a:t>
            </a:fld>
            <a:endParaRPr lang="en-US"/>
          </a:p>
        </p:txBody>
      </p:sp>
    </p:spTree>
    <p:extLst>
      <p:ext uri="{BB962C8B-B14F-4D97-AF65-F5344CB8AC3E}">
        <p14:creationId xmlns:p14="http://schemas.microsoft.com/office/powerpoint/2010/main" val="166114823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baseline="30000"/>
            </a:lvl1pPr>
          </a:lstStyle>
          <a:p>
            <a:pPr>
              <a:defRPr/>
            </a:pPr>
            <a:fld id="{C2B6808E-86F5-9543-B9ED-9DEBD77FDD6A}" type="slidenum">
              <a:rPr lang="en-US"/>
              <a:pPr>
                <a:defRPr/>
              </a:pPr>
              <a:t>‹#›</a:t>
            </a:fld>
            <a:endParaRPr lang="en-US"/>
          </a:p>
        </p:txBody>
      </p:sp>
    </p:spTree>
    <p:extLst>
      <p:ext uri="{BB962C8B-B14F-4D97-AF65-F5344CB8AC3E}">
        <p14:creationId xmlns:p14="http://schemas.microsoft.com/office/powerpoint/2010/main" val="231570246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baseline="30000"/>
            </a:lvl1pPr>
          </a:lstStyle>
          <a:p>
            <a:pPr>
              <a:defRPr/>
            </a:pPr>
            <a:fld id="{4CE14F7B-3384-204D-B22D-A5CC86F7CAD2}" type="slidenum">
              <a:rPr lang="en-US"/>
              <a:pPr>
                <a:defRPr/>
              </a:pPr>
              <a:t>‹#›</a:t>
            </a:fld>
            <a:endParaRPr lang="en-US"/>
          </a:p>
        </p:txBody>
      </p:sp>
    </p:spTree>
    <p:extLst>
      <p:ext uri="{BB962C8B-B14F-4D97-AF65-F5344CB8AC3E}">
        <p14:creationId xmlns:p14="http://schemas.microsoft.com/office/powerpoint/2010/main" val="251907875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aseline="30000"/>
            </a:lvl1pPr>
          </a:lstStyle>
          <a:p>
            <a:pPr>
              <a:defRPr/>
            </a:pPr>
            <a:fld id="{2E60F8AB-A29A-6044-9C70-936AD9A39AC4}" type="slidenum">
              <a:rPr lang="en-US"/>
              <a:pPr>
                <a:defRPr/>
              </a:pPr>
              <a:t>‹#›</a:t>
            </a:fld>
            <a:endParaRPr lang="en-US"/>
          </a:p>
        </p:txBody>
      </p:sp>
    </p:spTree>
    <p:extLst>
      <p:ext uri="{BB962C8B-B14F-4D97-AF65-F5344CB8AC3E}">
        <p14:creationId xmlns:p14="http://schemas.microsoft.com/office/powerpoint/2010/main" val="363612664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aseline="30000"/>
            </a:lvl1pPr>
          </a:lstStyle>
          <a:p>
            <a:pPr>
              <a:defRPr/>
            </a:pPr>
            <a:fld id="{DA4EE54E-9D80-804F-896C-94C6739FD21C}" type="slidenum">
              <a:rPr lang="en-US"/>
              <a:pPr>
                <a:defRPr/>
              </a:pPr>
              <a:t>‹#›</a:t>
            </a:fld>
            <a:endParaRPr lang="en-US"/>
          </a:p>
        </p:txBody>
      </p:sp>
    </p:spTree>
    <p:extLst>
      <p:ext uri="{BB962C8B-B14F-4D97-AF65-F5344CB8AC3E}">
        <p14:creationId xmlns:p14="http://schemas.microsoft.com/office/powerpoint/2010/main" val="38648364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028"/>
          <p:cNvSpPr>
            <a:spLocks noGrp="1" noChangeArrowheads="1"/>
          </p:cNvSpPr>
          <p:nvPr>
            <p:ph type="dt" sz="half" idx="10"/>
          </p:nvPr>
        </p:nvSpPr>
        <p:spPr/>
        <p:txBody>
          <a:bodyPr/>
          <a:lstStyle>
            <a:lvl1pPr algn="ctr">
              <a:defRPr baseline="30000"/>
            </a:lvl1pPr>
          </a:lstStyle>
          <a:p>
            <a:pPr>
              <a:defRPr/>
            </a:pPr>
            <a:fld id="{36D8E759-0804-8648-AE9C-2B73F68E4DA7}" type="datetime1">
              <a:rPr lang="en-US"/>
              <a:pPr>
                <a:defRPr/>
              </a:pPr>
              <a:t>11/22/21</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8C59BF7B-CFDE-2A44-B3CC-EE788B9AD506}" type="slidenum">
              <a:rPr lang="en-US"/>
              <a:pPr>
                <a:defRPr/>
              </a:pPr>
              <a:t>‹#›</a:t>
            </a:fld>
            <a:endParaRPr lang="en-US"/>
          </a:p>
        </p:txBody>
      </p:sp>
    </p:spTree>
    <p:extLst>
      <p:ext uri="{BB962C8B-B14F-4D97-AF65-F5344CB8AC3E}">
        <p14:creationId xmlns:p14="http://schemas.microsoft.com/office/powerpoint/2010/main" val="393769527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vl1pPr>
          </a:lstStyle>
          <a:p>
            <a:pPr>
              <a:defRPr/>
            </a:pPr>
            <a:fld id="{8EC9818F-341D-B74C-88EA-FB83743D85FF}" type="slidenum">
              <a:rPr lang="en-US"/>
              <a:pPr>
                <a:defRPr/>
              </a:pPr>
              <a:t>‹#›</a:t>
            </a:fld>
            <a:endParaRPr lang="en-US"/>
          </a:p>
        </p:txBody>
      </p:sp>
    </p:spTree>
    <p:extLst>
      <p:ext uri="{BB962C8B-B14F-4D97-AF65-F5344CB8AC3E}">
        <p14:creationId xmlns:p14="http://schemas.microsoft.com/office/powerpoint/2010/main" val="273825320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vl1pPr>
          </a:lstStyle>
          <a:p>
            <a:pPr>
              <a:defRPr/>
            </a:pPr>
            <a:fld id="{58BE7201-C414-0B44-91B3-F57EE36C1A40}" type="slidenum">
              <a:rPr lang="en-US"/>
              <a:pPr>
                <a:defRPr/>
              </a:pPr>
              <a:t>‹#›</a:t>
            </a:fld>
            <a:endParaRPr lang="en-US"/>
          </a:p>
        </p:txBody>
      </p:sp>
    </p:spTree>
    <p:extLst>
      <p:ext uri="{BB962C8B-B14F-4D97-AF65-F5344CB8AC3E}">
        <p14:creationId xmlns:p14="http://schemas.microsoft.com/office/powerpoint/2010/main" val="248874342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FF47B370-2308-6244-A03D-62B75D65E32A}" type="slidenum">
              <a:rPr lang="en-US"/>
              <a:pPr>
                <a:defRPr/>
              </a:pPr>
              <a:t>‹#›</a:t>
            </a:fld>
            <a:endParaRPr lang="en-US"/>
          </a:p>
        </p:txBody>
      </p:sp>
    </p:spTree>
    <p:extLst>
      <p:ext uri="{BB962C8B-B14F-4D97-AF65-F5344CB8AC3E}">
        <p14:creationId xmlns:p14="http://schemas.microsoft.com/office/powerpoint/2010/main" val="213829999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263B1745-5C81-7747-8EC5-9C6827A690F0}" type="slidenum">
              <a:rPr lang="en-US"/>
              <a:pPr>
                <a:defRPr/>
              </a:pPr>
              <a:t>‹#›</a:t>
            </a:fld>
            <a:endParaRPr lang="en-US"/>
          </a:p>
        </p:txBody>
      </p:sp>
    </p:spTree>
    <p:extLst>
      <p:ext uri="{BB962C8B-B14F-4D97-AF65-F5344CB8AC3E}">
        <p14:creationId xmlns:p14="http://schemas.microsoft.com/office/powerpoint/2010/main" val="390294307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C81641A4-80E7-9F44-8943-F38FAB7D48D6}" type="slidenum">
              <a:rPr lang="en-US"/>
              <a:pPr>
                <a:defRPr/>
              </a:pPr>
              <a:t>‹#›</a:t>
            </a:fld>
            <a:endParaRPr lang="en-US"/>
          </a:p>
        </p:txBody>
      </p:sp>
    </p:spTree>
    <p:extLst>
      <p:ext uri="{BB962C8B-B14F-4D97-AF65-F5344CB8AC3E}">
        <p14:creationId xmlns:p14="http://schemas.microsoft.com/office/powerpoint/2010/main" val="291328857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4C436812-D58C-5145-B5C4-C3F0DAF4A9C6}" type="slidenum">
              <a:rPr lang="en-US"/>
              <a:pPr>
                <a:defRPr/>
              </a:pPr>
              <a:t>‹#›</a:t>
            </a:fld>
            <a:endParaRPr lang="en-US"/>
          </a:p>
        </p:txBody>
      </p:sp>
    </p:spTree>
    <p:extLst>
      <p:ext uri="{BB962C8B-B14F-4D97-AF65-F5344CB8AC3E}">
        <p14:creationId xmlns:p14="http://schemas.microsoft.com/office/powerpoint/2010/main" val="408275788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5"/>
          <p:cNvSpPr>
            <a:spLocks noGrp="1" noChangeArrowheads="1"/>
          </p:cNvSpPr>
          <p:nvPr>
            <p:ph type="ftr" sz="quarter" idx="11"/>
          </p:nvPr>
        </p:nvSpPr>
        <p:spPr/>
        <p:txBody>
          <a:bodyPr/>
          <a:lstStyle>
            <a:lvl1pPr>
              <a:defRPr baseline="30000"/>
            </a:lvl1pPr>
          </a:lstStyle>
          <a:p>
            <a:pPr>
              <a:defRPr/>
            </a:pPr>
            <a:endParaRPr lang="en-US"/>
          </a:p>
        </p:txBody>
      </p:sp>
      <p:sp>
        <p:nvSpPr>
          <p:cNvPr id="9" name="Rectangle 6"/>
          <p:cNvSpPr>
            <a:spLocks noGrp="1" noChangeArrowheads="1"/>
          </p:cNvSpPr>
          <p:nvPr>
            <p:ph type="sldNum" sz="quarter" idx="12"/>
          </p:nvPr>
        </p:nvSpPr>
        <p:spPr/>
        <p:txBody>
          <a:bodyPr/>
          <a:lstStyle>
            <a:lvl1pPr>
              <a:defRPr baseline="30000"/>
            </a:lvl1pPr>
          </a:lstStyle>
          <a:p>
            <a:pPr>
              <a:defRPr/>
            </a:pPr>
            <a:fld id="{CD03718B-0FA4-B644-9EC8-56810E4CB8E6}" type="slidenum">
              <a:rPr lang="en-US"/>
              <a:pPr>
                <a:defRPr/>
              </a:pPr>
              <a:t>‹#›</a:t>
            </a:fld>
            <a:endParaRPr lang="en-US"/>
          </a:p>
        </p:txBody>
      </p:sp>
    </p:spTree>
    <p:extLst>
      <p:ext uri="{BB962C8B-B14F-4D97-AF65-F5344CB8AC3E}">
        <p14:creationId xmlns:p14="http://schemas.microsoft.com/office/powerpoint/2010/main" val="24350093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5E75830A-A189-2642-8EA9-597B3D952B55}" type="slidenum">
              <a:rPr lang="en-US"/>
              <a:pPr>
                <a:defRPr/>
              </a:pPr>
              <a:t>‹#›</a:t>
            </a:fld>
            <a:endParaRPr lang="en-US"/>
          </a:p>
        </p:txBody>
      </p:sp>
    </p:spTree>
    <p:extLst>
      <p:ext uri="{BB962C8B-B14F-4D97-AF65-F5344CB8AC3E}">
        <p14:creationId xmlns:p14="http://schemas.microsoft.com/office/powerpoint/2010/main" val="395082303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5"/>
          <p:cNvSpPr>
            <a:spLocks noGrp="1" noChangeArrowheads="1"/>
          </p:cNvSpPr>
          <p:nvPr>
            <p:ph type="ftr" sz="quarter" idx="11"/>
          </p:nvPr>
        </p:nvSpPr>
        <p:spPr/>
        <p:txBody>
          <a:bodyPr/>
          <a:lstStyle>
            <a:lvl1pPr>
              <a:defRPr baseline="30000"/>
            </a:lvl1pPr>
          </a:lstStyle>
          <a:p>
            <a:pPr>
              <a:defRPr/>
            </a:pPr>
            <a:endParaRPr lang="en-US"/>
          </a:p>
        </p:txBody>
      </p:sp>
      <p:sp>
        <p:nvSpPr>
          <p:cNvPr id="4" name="Rectangle 6"/>
          <p:cNvSpPr>
            <a:spLocks noGrp="1" noChangeArrowheads="1"/>
          </p:cNvSpPr>
          <p:nvPr>
            <p:ph type="sldNum" sz="quarter" idx="12"/>
          </p:nvPr>
        </p:nvSpPr>
        <p:spPr/>
        <p:txBody>
          <a:bodyPr/>
          <a:lstStyle>
            <a:lvl1pPr>
              <a:defRPr baseline="30000"/>
            </a:lvl1pPr>
          </a:lstStyle>
          <a:p>
            <a:pPr>
              <a:defRPr/>
            </a:pPr>
            <a:fld id="{D663FE61-C64F-BE4F-A5CD-26BEE81F9437}" type="slidenum">
              <a:rPr lang="en-US"/>
              <a:pPr>
                <a:defRPr/>
              </a:pPr>
              <a:t>‹#›</a:t>
            </a:fld>
            <a:endParaRPr lang="en-US"/>
          </a:p>
        </p:txBody>
      </p:sp>
    </p:spTree>
    <p:extLst>
      <p:ext uri="{BB962C8B-B14F-4D97-AF65-F5344CB8AC3E}">
        <p14:creationId xmlns:p14="http://schemas.microsoft.com/office/powerpoint/2010/main" val="269582697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2AEE2159-F220-994F-AF19-EBC3FC774BC6}" type="slidenum">
              <a:rPr lang="en-US"/>
              <a:pPr>
                <a:defRPr/>
              </a:pPr>
              <a:t>‹#›</a:t>
            </a:fld>
            <a:endParaRPr lang="en-US"/>
          </a:p>
        </p:txBody>
      </p:sp>
    </p:spTree>
    <p:extLst>
      <p:ext uri="{BB962C8B-B14F-4D97-AF65-F5344CB8AC3E}">
        <p14:creationId xmlns:p14="http://schemas.microsoft.com/office/powerpoint/2010/main" val="9375331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sz="1800" baseline="0">
                <a:solidFill>
                  <a:srgbClr val="EAE8E2"/>
                </a:solidFill>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sz="1800" baseline="0">
                <a:solidFill>
                  <a:srgbClr val="EAE8E2"/>
                </a:solidFill>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58406"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358407"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lgn="ctr">
              <a:defRPr baseline="30000"/>
            </a:lvl1pPr>
          </a:lstStyle>
          <a:p>
            <a:pPr>
              <a:defRPr/>
            </a:pPr>
            <a:fld id="{DC2C6CCC-ECD5-DE47-B87C-1CD43553EB8E}" type="datetime1">
              <a:rPr lang="en-US"/>
              <a:pPr>
                <a:defRPr/>
              </a:pPr>
              <a:t>11/22/21</a:t>
            </a:fld>
            <a:endParaRPr lang="en-US"/>
          </a:p>
        </p:txBody>
      </p:sp>
      <p:sp>
        <p:nvSpPr>
          <p:cNvPr id="9" name="Rectangle 9"/>
          <p:cNvSpPr>
            <a:spLocks noGrp="1" noChangeArrowheads="1"/>
          </p:cNvSpPr>
          <p:nvPr>
            <p:ph type="ftr" sz="quarter" idx="11"/>
          </p:nvPr>
        </p:nvSpPr>
        <p:spPr>
          <a:xfrm>
            <a:off x="3124200" y="6248400"/>
            <a:ext cx="2895600" cy="457200"/>
          </a:xfrm>
        </p:spPr>
        <p:txBody>
          <a:bodyPr/>
          <a:lstStyle>
            <a:lvl1pPr>
              <a:defRPr baseline="30000"/>
            </a:lvl1pPr>
          </a:lstStyle>
          <a:p>
            <a:pPr>
              <a:defRPr/>
            </a:pPr>
            <a:endParaRPr lang="en-US"/>
          </a:p>
        </p:txBody>
      </p:sp>
      <p:sp>
        <p:nvSpPr>
          <p:cNvPr id="10" name="Rectangle 10"/>
          <p:cNvSpPr>
            <a:spLocks noGrp="1" noChangeArrowheads="1"/>
          </p:cNvSpPr>
          <p:nvPr>
            <p:ph type="sldNum" sz="quarter" idx="12"/>
          </p:nvPr>
        </p:nvSpPr>
        <p:spPr>
          <a:xfrm>
            <a:off x="6553200" y="6248400"/>
            <a:ext cx="1905000" cy="457200"/>
          </a:xfrm>
        </p:spPr>
        <p:txBody>
          <a:bodyPr/>
          <a:lstStyle>
            <a:lvl1pPr>
              <a:defRPr baseline="30000"/>
            </a:lvl1pPr>
          </a:lstStyle>
          <a:p>
            <a:pPr>
              <a:defRPr/>
            </a:pPr>
            <a:fld id="{CDA6DDC2-C6D9-954C-86FE-1E111879B963}" type="slidenum">
              <a:rPr lang="en-US"/>
              <a:pPr>
                <a:defRPr/>
              </a:pPr>
              <a:t>‹#›</a:t>
            </a:fld>
            <a:endParaRPr lang="en-US"/>
          </a:p>
        </p:txBody>
      </p:sp>
    </p:spTree>
    <p:extLst>
      <p:ext uri="{BB962C8B-B14F-4D97-AF65-F5344CB8AC3E}">
        <p14:creationId xmlns:p14="http://schemas.microsoft.com/office/powerpoint/2010/main" val="236792406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6ADAA6B9-7303-2C43-B5E9-5142D4EE6314}" type="slidenum">
              <a:rPr lang="en-US"/>
              <a:pPr>
                <a:defRPr/>
              </a:pPr>
              <a:t>‹#›</a:t>
            </a:fld>
            <a:endParaRPr lang="en-US"/>
          </a:p>
        </p:txBody>
      </p:sp>
    </p:spTree>
    <p:extLst>
      <p:ext uri="{BB962C8B-B14F-4D97-AF65-F5344CB8AC3E}">
        <p14:creationId xmlns:p14="http://schemas.microsoft.com/office/powerpoint/2010/main" val="220915360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37AC4107-E2F9-154F-9DDD-9C8503D1C8B2}" type="slidenum">
              <a:rPr lang="en-US"/>
              <a:pPr>
                <a:defRPr/>
              </a:pPr>
              <a:t>‹#›</a:t>
            </a:fld>
            <a:endParaRPr lang="en-US"/>
          </a:p>
        </p:txBody>
      </p:sp>
    </p:spTree>
    <p:extLst>
      <p:ext uri="{BB962C8B-B14F-4D97-AF65-F5344CB8AC3E}">
        <p14:creationId xmlns:p14="http://schemas.microsoft.com/office/powerpoint/2010/main" val="397582830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1A7C8C77-CC9B-AB49-8F2D-D2F75A998BF6}" type="slidenum">
              <a:rPr lang="en-US"/>
              <a:pPr>
                <a:defRPr/>
              </a:pPr>
              <a:t>‹#›</a:t>
            </a:fld>
            <a:endParaRPr lang="en-US"/>
          </a:p>
        </p:txBody>
      </p:sp>
    </p:spTree>
    <p:extLst>
      <p:ext uri="{BB962C8B-B14F-4D97-AF65-F5344CB8AC3E}">
        <p14:creationId xmlns:p14="http://schemas.microsoft.com/office/powerpoint/2010/main" val="7359604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5"/>
          <p:cNvSpPr>
            <a:spLocks noGrp="1" noChangeArrowheads="1"/>
          </p:cNvSpPr>
          <p:nvPr>
            <p:ph type="ftr" sz="quarter" idx="11"/>
          </p:nvPr>
        </p:nvSpPr>
        <p:spPr/>
        <p:txBody>
          <a:bodyPr/>
          <a:lstStyle>
            <a:lvl1pPr>
              <a:defRPr baseline="30000"/>
            </a:lvl1pPr>
          </a:lstStyle>
          <a:p>
            <a:pPr>
              <a:defRPr/>
            </a:pPr>
            <a:endParaRPr lang="en-US"/>
          </a:p>
        </p:txBody>
      </p:sp>
      <p:sp>
        <p:nvSpPr>
          <p:cNvPr id="9" name="Rectangle 6"/>
          <p:cNvSpPr>
            <a:spLocks noGrp="1" noChangeArrowheads="1"/>
          </p:cNvSpPr>
          <p:nvPr>
            <p:ph type="sldNum" sz="quarter" idx="12"/>
          </p:nvPr>
        </p:nvSpPr>
        <p:spPr/>
        <p:txBody>
          <a:bodyPr/>
          <a:lstStyle>
            <a:lvl1pPr>
              <a:defRPr baseline="30000"/>
            </a:lvl1pPr>
          </a:lstStyle>
          <a:p>
            <a:pPr>
              <a:defRPr/>
            </a:pPr>
            <a:fld id="{10233FFA-8A76-D844-B760-1DEF5FBF0805}" type="slidenum">
              <a:rPr lang="en-US"/>
              <a:pPr>
                <a:defRPr/>
              </a:pPr>
              <a:t>‹#›</a:t>
            </a:fld>
            <a:endParaRPr lang="en-US"/>
          </a:p>
        </p:txBody>
      </p:sp>
    </p:spTree>
    <p:extLst>
      <p:ext uri="{BB962C8B-B14F-4D97-AF65-F5344CB8AC3E}">
        <p14:creationId xmlns:p14="http://schemas.microsoft.com/office/powerpoint/2010/main" val="296767364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7" name="Rectangle 5"/>
          <p:cNvSpPr>
            <a:spLocks noGrp="1" noChangeArrowheads="1"/>
          </p:cNvSpPr>
          <p:nvPr>
            <p:ph type="ftr" sz="quarter" idx="11"/>
          </p:nvPr>
        </p:nvSpPr>
        <p:spPr/>
        <p:txBody>
          <a:bodyPr/>
          <a:lstStyle>
            <a:lvl1pPr>
              <a:defRPr baseline="30000"/>
            </a:lvl1pPr>
          </a:lstStyle>
          <a:p>
            <a:pPr>
              <a:defRPr/>
            </a:pPr>
            <a:endParaRPr lang="en-US"/>
          </a:p>
        </p:txBody>
      </p:sp>
      <p:sp>
        <p:nvSpPr>
          <p:cNvPr id="8" name="Rectangle 6"/>
          <p:cNvSpPr>
            <a:spLocks noGrp="1" noChangeArrowheads="1"/>
          </p:cNvSpPr>
          <p:nvPr>
            <p:ph type="sldNum" sz="quarter" idx="12"/>
          </p:nvPr>
        </p:nvSpPr>
        <p:spPr/>
        <p:txBody>
          <a:bodyPr/>
          <a:lstStyle>
            <a:lvl1pPr>
              <a:defRPr baseline="30000"/>
            </a:lvl1pPr>
          </a:lstStyle>
          <a:p>
            <a:pPr>
              <a:defRPr/>
            </a:pPr>
            <a:fld id="{EBFA2560-2EC1-FA4D-8E7F-33EE5D5F020D}" type="slidenum">
              <a:rPr lang="en-US"/>
              <a:pPr>
                <a:defRPr/>
              </a:pPr>
              <a:t>‹#›</a:t>
            </a:fld>
            <a:endParaRPr lang="en-US"/>
          </a:p>
        </p:txBody>
      </p:sp>
    </p:spTree>
    <p:extLst>
      <p:ext uri="{BB962C8B-B14F-4D97-AF65-F5344CB8AC3E}">
        <p14:creationId xmlns:p14="http://schemas.microsoft.com/office/powerpoint/2010/main" val="301734174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0301717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0541441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1165426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7534377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355785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lgn="ctr">
              <a:defRPr baseline="30000"/>
            </a:lvl1pPr>
          </a:lstStyle>
          <a:p>
            <a:pPr>
              <a:defRPr/>
            </a:pPr>
            <a:fld id="{246A28DC-6A5E-5D46-B07D-1C15EC62B224}" type="datetime1">
              <a:rPr lang="en-US"/>
              <a:pPr>
                <a:defRPr/>
              </a:pPr>
              <a:t>11/22/21</a:t>
            </a:fld>
            <a:endParaRPr lang="en-US"/>
          </a:p>
        </p:txBody>
      </p:sp>
      <p:sp>
        <p:nvSpPr>
          <p:cNvPr id="5"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4"/>
          <p:cNvSpPr>
            <a:spLocks noGrp="1" noChangeArrowheads="1"/>
          </p:cNvSpPr>
          <p:nvPr>
            <p:ph type="sldNum" sz="quarter" idx="12"/>
          </p:nvPr>
        </p:nvSpPr>
        <p:spPr/>
        <p:txBody>
          <a:bodyPr/>
          <a:lstStyle>
            <a:lvl1pPr>
              <a:defRPr baseline="30000"/>
            </a:lvl1pPr>
          </a:lstStyle>
          <a:p>
            <a:pPr>
              <a:defRPr/>
            </a:pPr>
            <a:fld id="{507D93D4-83F4-C245-9FD5-FFDECA190BDF}" type="slidenum">
              <a:rPr lang="en-US"/>
              <a:pPr>
                <a:defRPr/>
              </a:pPr>
              <a:t>‹#›</a:t>
            </a:fld>
            <a:endParaRPr lang="en-US"/>
          </a:p>
        </p:txBody>
      </p:sp>
    </p:spTree>
    <p:extLst>
      <p:ext uri="{BB962C8B-B14F-4D97-AF65-F5344CB8AC3E}">
        <p14:creationId xmlns:p14="http://schemas.microsoft.com/office/powerpoint/2010/main" val="339568260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6755527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1646136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7402261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0465521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5697585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6669961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1026"/>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a:endParaRPr lang="en-US" sz="1800" baseline="0">
              <a:solidFill>
                <a:srgbClr val="333333"/>
              </a:solidFill>
            </a:endParaRPr>
          </a:p>
        </p:txBody>
      </p:sp>
      <p:sp>
        <p:nvSpPr>
          <p:cNvPr id="354307" name="Rectangle 1027"/>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54308" name="Rectangle 1028"/>
          <p:cNvSpPr>
            <a:spLocks noGrp="1" noChangeArrowheads="1"/>
          </p:cNvSpPr>
          <p:nvPr>
            <p:ph type="subTitle" idx="1"/>
          </p:nvPr>
        </p:nvSpPr>
        <p:spPr>
          <a:xfrm>
            <a:off x="1371600" y="3886200"/>
            <a:ext cx="6400800" cy="1752600"/>
          </a:xfrm>
        </p:spPr>
        <p:txBody>
          <a:bodyPr/>
          <a:lstStyle>
            <a:lvl1pPr marL="0" indent="0" algn="ctr">
              <a:buFont typeface="Monotype Sorts" pitchFamily="-108" charset="2"/>
              <a:buNone/>
              <a:defRPr/>
            </a:lvl1pPr>
          </a:lstStyle>
          <a:p>
            <a:r>
              <a:rPr lang="en-US"/>
              <a:t>Click to edit Master subtitle style</a:t>
            </a:r>
          </a:p>
        </p:txBody>
      </p:sp>
      <p:sp>
        <p:nvSpPr>
          <p:cNvPr id="5" name="Rectangle 1029"/>
          <p:cNvSpPr>
            <a:spLocks noGrp="1" noChangeArrowheads="1"/>
          </p:cNvSpPr>
          <p:nvPr>
            <p:ph type="dt" sz="half" idx="10"/>
          </p:nvPr>
        </p:nvSpPr>
        <p:spPr/>
        <p:txBody>
          <a:bodyPr/>
          <a:lstStyle>
            <a:lvl1pPr>
              <a:defRPr>
                <a:solidFill>
                  <a:srgbClr val="578963"/>
                </a:solidFill>
              </a:defRPr>
            </a:lvl1pPr>
          </a:lstStyle>
          <a:p>
            <a:pPr>
              <a:defRPr/>
            </a:pPr>
            <a:fld id="{B84C5D03-C210-BD44-8A16-9A171D147DCB}" type="datetime1">
              <a:rPr lang="en-US">
                <a:latin typeface="Times New Roman"/>
              </a:rPr>
              <a:pPr>
                <a:defRPr/>
              </a:pPr>
              <a:t>11/22/21</a:t>
            </a:fld>
            <a:endParaRPr lang="en-US">
              <a:latin typeface="Times New Roman"/>
            </a:endParaRPr>
          </a:p>
        </p:txBody>
      </p:sp>
      <p:sp>
        <p:nvSpPr>
          <p:cNvPr id="6" name="Rectangle 1030"/>
          <p:cNvSpPr>
            <a:spLocks noGrp="1" noChangeArrowheads="1"/>
          </p:cNvSpPr>
          <p:nvPr>
            <p:ph type="ftr" sz="quarter" idx="11"/>
          </p:nvPr>
        </p:nvSpPr>
        <p:spPr/>
        <p:txBody>
          <a:bodyPr/>
          <a:lstStyle>
            <a:lvl1pPr>
              <a:defRPr>
                <a:solidFill>
                  <a:srgbClr val="578963"/>
                </a:solidFill>
              </a:defRPr>
            </a:lvl1pPr>
          </a:lstStyle>
          <a:p>
            <a:pPr>
              <a:defRPr/>
            </a:pPr>
            <a:endParaRPr lang="en-US">
              <a:latin typeface="Times New Roman"/>
            </a:endParaRPr>
          </a:p>
        </p:txBody>
      </p:sp>
      <p:sp>
        <p:nvSpPr>
          <p:cNvPr id="7" name="Rectangle 1031"/>
          <p:cNvSpPr>
            <a:spLocks noGrp="1" noChangeArrowheads="1"/>
          </p:cNvSpPr>
          <p:nvPr>
            <p:ph type="sldNum" sz="quarter" idx="12"/>
          </p:nvPr>
        </p:nvSpPr>
        <p:spPr/>
        <p:txBody>
          <a:bodyPr/>
          <a:lstStyle>
            <a:lvl1pPr>
              <a:defRPr>
                <a:solidFill>
                  <a:srgbClr val="578963"/>
                </a:solidFill>
              </a:defRPr>
            </a:lvl1pPr>
          </a:lstStyle>
          <a:p>
            <a:pPr>
              <a:defRPr/>
            </a:pPr>
            <a:fld id="{8C746115-6892-B346-A6F0-1AE954071CB3}"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9613641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fld id="{4227FF0B-4A60-5343-BC59-FD5D77A372EC}" type="datetime1">
              <a:rPr lang="en-US">
                <a:solidFill>
                  <a:srgbClr val="578963"/>
                </a:solidFill>
                <a:latin typeface="Times New Roman"/>
              </a:rPr>
              <a:pPr>
                <a:defRPr/>
              </a:pPr>
              <a:t>11/22/21</a:t>
            </a:fld>
            <a:endParaRPr lang="en-US">
              <a:solidFill>
                <a:srgbClr val="578963"/>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C3C70DC-5A0B-0B44-85FD-DAEDF00EA191}" type="slidenum">
              <a:rPr lang="en-US">
                <a:solidFill>
                  <a:srgbClr val="578963"/>
                </a:solidFill>
                <a:latin typeface="Times New Roman"/>
              </a:rPr>
              <a:pPr>
                <a:defRPr/>
              </a:pPr>
              <a:t>‹#›</a:t>
            </a:fld>
            <a:endParaRPr lang="en-US">
              <a:solidFill>
                <a:srgbClr val="578963"/>
              </a:solidFill>
              <a:latin typeface="Times New Roman"/>
            </a:endParaRPr>
          </a:p>
        </p:txBody>
      </p:sp>
    </p:spTree>
    <p:extLst>
      <p:ext uri="{BB962C8B-B14F-4D97-AF65-F5344CB8AC3E}">
        <p14:creationId xmlns:p14="http://schemas.microsoft.com/office/powerpoint/2010/main" val="272031153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fld id="{98B2BBAD-98E0-2749-B1CC-FC5F70B5DE11}" type="datetime1">
              <a:rPr lang="en-US">
                <a:solidFill>
                  <a:srgbClr val="578963"/>
                </a:solidFill>
                <a:latin typeface="Times New Roman"/>
              </a:rPr>
              <a:pPr>
                <a:defRPr/>
              </a:pPr>
              <a:t>11/22/21</a:t>
            </a:fld>
            <a:endParaRPr lang="en-US">
              <a:solidFill>
                <a:srgbClr val="578963"/>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C5F0B81-5060-8E4F-A989-ADE542D9D69B}" type="slidenum">
              <a:rPr lang="en-US">
                <a:solidFill>
                  <a:srgbClr val="578963"/>
                </a:solidFill>
                <a:latin typeface="Times New Roman"/>
              </a:rPr>
              <a:pPr>
                <a:defRPr/>
              </a:pPr>
              <a:t>‹#›</a:t>
            </a:fld>
            <a:endParaRPr lang="en-US">
              <a:solidFill>
                <a:srgbClr val="578963"/>
              </a:solidFill>
              <a:latin typeface="Times New Roman"/>
            </a:endParaRPr>
          </a:p>
        </p:txBody>
      </p:sp>
    </p:spTree>
    <p:extLst>
      <p:ext uri="{BB962C8B-B14F-4D97-AF65-F5344CB8AC3E}">
        <p14:creationId xmlns:p14="http://schemas.microsoft.com/office/powerpoint/2010/main" val="313100267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fld id="{088C4216-33EE-674B-967D-A753C316DC83}" type="datetime1">
              <a:rPr lang="en-US">
                <a:solidFill>
                  <a:srgbClr val="578963"/>
                </a:solidFill>
                <a:latin typeface="Times New Roman"/>
              </a:rPr>
              <a:pPr>
                <a:defRPr/>
              </a:pPr>
              <a:t>11/22/21</a:t>
            </a:fld>
            <a:endParaRPr lang="en-US">
              <a:solidFill>
                <a:srgbClr val="578963"/>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04FA8458-FA2F-0243-A884-A53DC1D2B8C8}" type="slidenum">
              <a:rPr lang="en-US">
                <a:solidFill>
                  <a:srgbClr val="578963"/>
                </a:solidFill>
                <a:latin typeface="Times New Roman"/>
              </a:rPr>
              <a:pPr>
                <a:defRPr/>
              </a:pPr>
              <a:t>‹#›</a:t>
            </a:fld>
            <a:endParaRPr lang="en-US">
              <a:solidFill>
                <a:srgbClr val="578963"/>
              </a:solidFill>
              <a:latin typeface="Times New Roman"/>
            </a:endParaRPr>
          </a:p>
        </p:txBody>
      </p:sp>
    </p:spTree>
    <p:extLst>
      <p:ext uri="{BB962C8B-B14F-4D97-AF65-F5344CB8AC3E}">
        <p14:creationId xmlns:p14="http://schemas.microsoft.com/office/powerpoint/2010/main" val="21653259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p:txBody>
          <a:bodyPr/>
          <a:lstStyle>
            <a:lvl1pPr algn="ctr">
              <a:defRPr baseline="30000"/>
            </a:lvl1pPr>
          </a:lstStyle>
          <a:p>
            <a:pPr>
              <a:defRPr/>
            </a:pPr>
            <a:fld id="{E4D31E5E-09D7-E641-A574-5DC54BF0C5B6}" type="datetime1">
              <a:rPr lang="en-US"/>
              <a:pPr>
                <a:defRPr/>
              </a:pPr>
              <a:t>11/22/21</a:t>
            </a:fld>
            <a:endParaRPr lang="en-US"/>
          </a:p>
        </p:txBody>
      </p:sp>
      <p:sp>
        <p:nvSpPr>
          <p:cNvPr id="5"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4"/>
          <p:cNvSpPr>
            <a:spLocks noGrp="1" noChangeArrowheads="1"/>
          </p:cNvSpPr>
          <p:nvPr>
            <p:ph type="sldNum" sz="quarter" idx="12"/>
          </p:nvPr>
        </p:nvSpPr>
        <p:spPr/>
        <p:txBody>
          <a:bodyPr/>
          <a:lstStyle>
            <a:lvl1pPr>
              <a:defRPr baseline="30000"/>
            </a:lvl1pPr>
          </a:lstStyle>
          <a:p>
            <a:pPr>
              <a:defRPr/>
            </a:pPr>
            <a:fld id="{9137FFE7-24B6-C74F-AB48-2856BDF61C25}" type="slidenum">
              <a:rPr lang="en-US"/>
              <a:pPr>
                <a:defRPr/>
              </a:pPr>
              <a:t>‹#›</a:t>
            </a:fld>
            <a:endParaRPr lang="en-US"/>
          </a:p>
        </p:txBody>
      </p:sp>
    </p:spTree>
    <p:extLst>
      <p:ext uri="{BB962C8B-B14F-4D97-AF65-F5344CB8AC3E}">
        <p14:creationId xmlns:p14="http://schemas.microsoft.com/office/powerpoint/2010/main" val="333539149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fld id="{2DB9D385-FD16-5544-9B75-691C325C2BA8}" type="datetime1">
              <a:rPr lang="en-US">
                <a:solidFill>
                  <a:srgbClr val="578963"/>
                </a:solidFill>
                <a:latin typeface="Times New Roman"/>
              </a:rPr>
              <a:pPr>
                <a:defRPr/>
              </a:pPr>
              <a:t>11/22/21</a:t>
            </a:fld>
            <a:endParaRPr lang="en-US">
              <a:solidFill>
                <a:srgbClr val="578963"/>
              </a:solidFill>
              <a:latin typeface="Times New Roman"/>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5A27E1FC-2832-6A47-9656-9C7BEF8AAF9E}" type="slidenum">
              <a:rPr lang="en-US">
                <a:solidFill>
                  <a:srgbClr val="578963"/>
                </a:solidFill>
                <a:latin typeface="Times New Roman"/>
              </a:rPr>
              <a:pPr>
                <a:defRPr/>
              </a:pPr>
              <a:t>‹#›</a:t>
            </a:fld>
            <a:endParaRPr lang="en-US">
              <a:solidFill>
                <a:srgbClr val="578963"/>
              </a:solidFill>
              <a:latin typeface="Times New Roman"/>
            </a:endParaRPr>
          </a:p>
        </p:txBody>
      </p:sp>
    </p:spTree>
    <p:extLst>
      <p:ext uri="{BB962C8B-B14F-4D97-AF65-F5344CB8AC3E}">
        <p14:creationId xmlns:p14="http://schemas.microsoft.com/office/powerpoint/2010/main" val="325564764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fld id="{732E7EC1-43B5-CB47-983C-B2B8E77F723A}" type="datetime1">
              <a:rPr lang="en-US">
                <a:solidFill>
                  <a:srgbClr val="578963"/>
                </a:solidFill>
                <a:latin typeface="Times New Roman"/>
              </a:rPr>
              <a:pPr>
                <a:defRPr/>
              </a:pPr>
              <a:t>11/22/21</a:t>
            </a:fld>
            <a:endParaRPr lang="en-US">
              <a:solidFill>
                <a:srgbClr val="578963"/>
              </a:solidFill>
              <a:latin typeface="Times New Roman"/>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8256367B-15BD-794D-8155-1233DA467916}" type="slidenum">
              <a:rPr lang="en-US">
                <a:solidFill>
                  <a:srgbClr val="578963"/>
                </a:solidFill>
                <a:latin typeface="Times New Roman"/>
              </a:rPr>
              <a:pPr>
                <a:defRPr/>
              </a:pPr>
              <a:t>‹#›</a:t>
            </a:fld>
            <a:endParaRPr lang="en-US">
              <a:solidFill>
                <a:srgbClr val="578963"/>
              </a:solidFill>
              <a:latin typeface="Times New Roman"/>
            </a:endParaRPr>
          </a:p>
        </p:txBody>
      </p:sp>
    </p:spTree>
    <p:extLst>
      <p:ext uri="{BB962C8B-B14F-4D97-AF65-F5344CB8AC3E}">
        <p14:creationId xmlns:p14="http://schemas.microsoft.com/office/powerpoint/2010/main" val="416120843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fld id="{0C56CFF9-70E5-FF44-B461-BCD206B0A7A9}" type="datetime1">
              <a:rPr lang="en-US">
                <a:solidFill>
                  <a:srgbClr val="578963"/>
                </a:solidFill>
                <a:latin typeface="Times New Roman"/>
              </a:rPr>
              <a:pPr>
                <a:defRPr/>
              </a:pPr>
              <a:t>11/22/21</a:t>
            </a:fld>
            <a:endParaRPr lang="en-US">
              <a:solidFill>
                <a:srgbClr val="578963"/>
              </a:solidFill>
              <a:latin typeface="Times New Roman"/>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2CB97FA3-EC78-B44A-9382-ECE34493C1E5}" type="slidenum">
              <a:rPr lang="en-US">
                <a:solidFill>
                  <a:srgbClr val="578963"/>
                </a:solidFill>
                <a:latin typeface="Times New Roman"/>
              </a:rPr>
              <a:pPr>
                <a:defRPr/>
              </a:pPr>
              <a:t>‹#›</a:t>
            </a:fld>
            <a:endParaRPr lang="en-US">
              <a:solidFill>
                <a:srgbClr val="578963"/>
              </a:solidFill>
              <a:latin typeface="Times New Roman"/>
            </a:endParaRPr>
          </a:p>
        </p:txBody>
      </p:sp>
    </p:spTree>
    <p:extLst>
      <p:ext uri="{BB962C8B-B14F-4D97-AF65-F5344CB8AC3E}">
        <p14:creationId xmlns:p14="http://schemas.microsoft.com/office/powerpoint/2010/main" val="109305696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fld id="{69E49009-D5C1-F943-AC1F-E4678F238B98}" type="datetime1">
              <a:rPr lang="en-US">
                <a:solidFill>
                  <a:srgbClr val="578963"/>
                </a:solidFill>
                <a:latin typeface="Times New Roman"/>
              </a:rPr>
              <a:pPr>
                <a:defRPr/>
              </a:pPr>
              <a:t>11/22/21</a:t>
            </a:fld>
            <a:endParaRPr lang="en-US">
              <a:solidFill>
                <a:srgbClr val="578963"/>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63762162-10E7-294A-B02A-93D612601192}" type="slidenum">
              <a:rPr lang="en-US">
                <a:solidFill>
                  <a:srgbClr val="578963"/>
                </a:solidFill>
                <a:latin typeface="Times New Roman"/>
              </a:rPr>
              <a:pPr>
                <a:defRPr/>
              </a:pPr>
              <a:t>‹#›</a:t>
            </a:fld>
            <a:endParaRPr lang="en-US">
              <a:solidFill>
                <a:srgbClr val="578963"/>
              </a:solidFill>
              <a:latin typeface="Times New Roman"/>
            </a:endParaRPr>
          </a:p>
        </p:txBody>
      </p:sp>
    </p:spTree>
    <p:extLst>
      <p:ext uri="{BB962C8B-B14F-4D97-AF65-F5344CB8AC3E}">
        <p14:creationId xmlns:p14="http://schemas.microsoft.com/office/powerpoint/2010/main" val="212818272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fld id="{1B7A33DA-1D08-DB44-B7A7-6172B26F7C03}" type="datetime1">
              <a:rPr lang="en-US">
                <a:solidFill>
                  <a:srgbClr val="578963"/>
                </a:solidFill>
                <a:latin typeface="Times New Roman"/>
              </a:rPr>
              <a:pPr>
                <a:defRPr/>
              </a:pPr>
              <a:t>11/22/21</a:t>
            </a:fld>
            <a:endParaRPr lang="en-US">
              <a:solidFill>
                <a:srgbClr val="578963"/>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9D415727-9A2E-124D-9A1F-E8D7958F72C2}" type="slidenum">
              <a:rPr lang="en-US">
                <a:solidFill>
                  <a:srgbClr val="578963"/>
                </a:solidFill>
                <a:latin typeface="Times New Roman"/>
              </a:rPr>
              <a:pPr>
                <a:defRPr/>
              </a:pPr>
              <a:t>‹#›</a:t>
            </a:fld>
            <a:endParaRPr lang="en-US">
              <a:solidFill>
                <a:srgbClr val="578963"/>
              </a:solidFill>
              <a:latin typeface="Times New Roman"/>
            </a:endParaRPr>
          </a:p>
        </p:txBody>
      </p:sp>
    </p:spTree>
    <p:extLst>
      <p:ext uri="{BB962C8B-B14F-4D97-AF65-F5344CB8AC3E}">
        <p14:creationId xmlns:p14="http://schemas.microsoft.com/office/powerpoint/2010/main" val="191687521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fld id="{287FEAB0-6797-C94F-A0FC-09F20DCD6C02}" type="datetime1">
              <a:rPr lang="en-US">
                <a:solidFill>
                  <a:srgbClr val="578963"/>
                </a:solidFill>
                <a:latin typeface="Times New Roman"/>
              </a:rPr>
              <a:pPr>
                <a:defRPr/>
              </a:pPr>
              <a:t>11/22/21</a:t>
            </a:fld>
            <a:endParaRPr lang="en-US">
              <a:solidFill>
                <a:srgbClr val="578963"/>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444FA1D-7C1E-DD4A-AABE-65419C799F43}" type="slidenum">
              <a:rPr lang="en-US">
                <a:solidFill>
                  <a:srgbClr val="578963"/>
                </a:solidFill>
                <a:latin typeface="Times New Roman"/>
              </a:rPr>
              <a:pPr>
                <a:defRPr/>
              </a:pPr>
              <a:t>‹#›</a:t>
            </a:fld>
            <a:endParaRPr lang="en-US">
              <a:solidFill>
                <a:srgbClr val="578963"/>
              </a:solidFill>
              <a:latin typeface="Times New Roman"/>
            </a:endParaRPr>
          </a:p>
        </p:txBody>
      </p:sp>
    </p:spTree>
    <p:extLst>
      <p:ext uri="{BB962C8B-B14F-4D97-AF65-F5344CB8AC3E}">
        <p14:creationId xmlns:p14="http://schemas.microsoft.com/office/powerpoint/2010/main" val="310998607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fld id="{0F4A3B0A-61F9-D54C-A823-6B1BFA86C0E7}" type="datetime1">
              <a:rPr lang="en-US">
                <a:solidFill>
                  <a:srgbClr val="578963"/>
                </a:solidFill>
                <a:latin typeface="Times New Roman"/>
              </a:rPr>
              <a:pPr>
                <a:defRPr/>
              </a:pPr>
              <a:t>11/22/21</a:t>
            </a:fld>
            <a:endParaRPr lang="en-US">
              <a:solidFill>
                <a:srgbClr val="578963"/>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F44E282A-62DE-9540-AA4C-707F673B74A6}" type="slidenum">
              <a:rPr lang="en-US">
                <a:solidFill>
                  <a:srgbClr val="578963"/>
                </a:solidFill>
                <a:latin typeface="Times New Roman"/>
              </a:rPr>
              <a:pPr>
                <a:defRPr/>
              </a:pPr>
              <a:t>‹#›</a:t>
            </a:fld>
            <a:endParaRPr lang="en-US">
              <a:solidFill>
                <a:srgbClr val="578963"/>
              </a:solidFill>
              <a:latin typeface="Times New Roman"/>
            </a:endParaRPr>
          </a:p>
        </p:txBody>
      </p:sp>
    </p:spTree>
    <p:extLst>
      <p:ext uri="{BB962C8B-B14F-4D97-AF65-F5344CB8AC3E}">
        <p14:creationId xmlns:p14="http://schemas.microsoft.com/office/powerpoint/2010/main" val="129912397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028"/>
          <p:cNvSpPr>
            <a:spLocks noGrp="1" noChangeArrowheads="1"/>
          </p:cNvSpPr>
          <p:nvPr>
            <p:ph type="dt" sz="half" idx="10"/>
          </p:nvPr>
        </p:nvSpPr>
        <p:spPr>
          <a:ln/>
        </p:spPr>
        <p:txBody>
          <a:bodyPr/>
          <a:lstStyle>
            <a:lvl1pPr>
              <a:defRPr/>
            </a:lvl1pPr>
          </a:lstStyle>
          <a:p>
            <a:pPr>
              <a:defRPr/>
            </a:pPr>
            <a:fld id="{943DFCDE-F36A-EB49-907E-F6D296655EC9}" type="datetime1">
              <a:rPr lang="en-US">
                <a:solidFill>
                  <a:srgbClr val="578963"/>
                </a:solidFill>
                <a:latin typeface="Times New Roman"/>
              </a:rPr>
              <a:pPr>
                <a:defRPr/>
              </a:pPr>
              <a:t>11/22/21</a:t>
            </a:fld>
            <a:endParaRPr lang="en-US">
              <a:solidFill>
                <a:srgbClr val="578963"/>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3DF19E0-BFA0-E245-B159-F1666AE3E4F3}" type="slidenum">
              <a:rPr lang="en-US">
                <a:solidFill>
                  <a:srgbClr val="578963"/>
                </a:solidFill>
                <a:latin typeface="Times New Roman"/>
              </a:rPr>
              <a:pPr>
                <a:defRPr/>
              </a:pPr>
              <a:t>‹#›</a:t>
            </a:fld>
            <a:endParaRPr lang="en-US">
              <a:solidFill>
                <a:srgbClr val="578963"/>
              </a:solidFill>
              <a:latin typeface="Times New Roman"/>
            </a:endParaRPr>
          </a:p>
        </p:txBody>
      </p:sp>
    </p:spTree>
    <p:extLst>
      <p:ext uri="{BB962C8B-B14F-4D97-AF65-F5344CB8AC3E}">
        <p14:creationId xmlns:p14="http://schemas.microsoft.com/office/powerpoint/2010/main" val="71929784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lgn="l" defTabSz="457200" eaLnBrk="1" fontAlgn="auto" hangingPunct="1">
              <a:spcBef>
                <a:spcPts val="0"/>
              </a:spcBef>
              <a:spcAft>
                <a:spcPts val="0"/>
              </a:spcAft>
            </a:pPr>
            <a:endParaRPr lang="nl-NL" sz="1800" baseline="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lgn="l" defTabSz="457200" eaLnBrk="1" fontAlgn="auto" hangingPunct="1">
              <a:spcBef>
                <a:spcPts val="0"/>
              </a:spcBef>
              <a:spcAft>
                <a:spcPts val="0"/>
              </a:spcAft>
            </a:pPr>
            <a:endParaRPr lang="nl-NL" sz="1800" baseline="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lgn="l" defTabSz="457200" eaLnBrk="1" fontAlgn="auto" hangingPunct="1">
              <a:spcBef>
                <a:spcPts val="0"/>
              </a:spcBef>
              <a:spcAft>
                <a:spcPts val="0"/>
              </a:spcAft>
            </a:pPr>
            <a:fld id="{27D94074-56FF-D240-8066-6A9F6FF39209}" type="slidenum">
              <a:rPr lang="nl-NL" sz="1800" baseline="0">
                <a:solidFill>
                  <a:srgbClr val="000000"/>
                </a:solidFill>
                <a:latin typeface="Times New Roman"/>
                <a:ea typeface="+mn-ea"/>
                <a:cs typeface="+mn-cs"/>
              </a:rPr>
              <a:pPr algn="l" defTabSz="457200" eaLnBrk="1" fontAlgn="auto" hangingPunct="1">
                <a:spcBef>
                  <a:spcPts val="0"/>
                </a:spcBef>
                <a:spcAft>
                  <a:spcPts val="0"/>
                </a:spcAft>
              </a:pPr>
              <a:t>‹#›</a:t>
            </a:fld>
            <a:endParaRPr lang="nl-NL" sz="1800" baseline="0">
              <a:solidFill>
                <a:srgbClr val="000000"/>
              </a:solidFill>
              <a:latin typeface="Times New Roman"/>
              <a:ea typeface="+mn-ea"/>
              <a:cs typeface="+mn-cs"/>
            </a:endParaRPr>
          </a:p>
        </p:txBody>
      </p:sp>
    </p:spTree>
    <p:extLst>
      <p:ext uri="{BB962C8B-B14F-4D97-AF65-F5344CB8AC3E}">
        <p14:creationId xmlns:p14="http://schemas.microsoft.com/office/powerpoint/2010/main" val="142238259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lgn="l" defTabSz="457200" eaLnBrk="1" fontAlgn="auto" hangingPunct="1">
              <a:spcBef>
                <a:spcPts val="0"/>
              </a:spcBef>
              <a:spcAft>
                <a:spcPts val="0"/>
              </a:spcAft>
            </a:pPr>
            <a:endParaRPr lang="nl-NL" sz="1800" baseline="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lgn="l" defTabSz="457200" eaLnBrk="1" fontAlgn="auto" hangingPunct="1">
              <a:spcBef>
                <a:spcPts val="0"/>
              </a:spcBef>
              <a:spcAft>
                <a:spcPts val="0"/>
              </a:spcAft>
            </a:pPr>
            <a:endParaRPr lang="nl-NL" sz="1800" baseline="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lgn="l" defTabSz="457200" eaLnBrk="1" fontAlgn="auto" hangingPunct="1">
              <a:spcBef>
                <a:spcPts val="0"/>
              </a:spcBef>
              <a:spcAft>
                <a:spcPts val="0"/>
              </a:spcAft>
            </a:pPr>
            <a:fld id="{4FA99B2D-B259-E843-9EF1-EF6315FA978D}" type="slidenum">
              <a:rPr lang="nl-NL" sz="1800" baseline="0">
                <a:solidFill>
                  <a:srgbClr val="000000"/>
                </a:solidFill>
                <a:latin typeface="Times New Roman"/>
                <a:ea typeface="+mn-ea"/>
                <a:cs typeface="+mn-cs"/>
              </a:rPr>
              <a:pPr algn="l" defTabSz="457200" eaLnBrk="1" fontAlgn="auto" hangingPunct="1">
                <a:spcBef>
                  <a:spcPts val="0"/>
                </a:spcBef>
                <a:spcAft>
                  <a:spcPts val="0"/>
                </a:spcAft>
              </a:pPr>
              <a:t>‹#›</a:t>
            </a:fld>
            <a:endParaRPr lang="nl-NL" sz="1800" baseline="0">
              <a:solidFill>
                <a:srgbClr val="000000"/>
              </a:solidFill>
              <a:latin typeface="Times New Roman"/>
              <a:ea typeface="+mn-ea"/>
              <a:cs typeface="+mn-cs"/>
            </a:endParaRPr>
          </a:p>
        </p:txBody>
      </p:sp>
    </p:spTree>
    <p:extLst>
      <p:ext uri="{BB962C8B-B14F-4D97-AF65-F5344CB8AC3E}">
        <p14:creationId xmlns:p14="http://schemas.microsoft.com/office/powerpoint/2010/main" val="33383909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lgn="ctr">
              <a:defRPr baseline="30000"/>
            </a:lvl1pPr>
          </a:lstStyle>
          <a:p>
            <a:pPr>
              <a:defRPr/>
            </a:pPr>
            <a:fld id="{8C89C298-07CF-2F4B-9453-ED7BB0750D91}" type="datetime1">
              <a:rPr lang="en-US"/>
              <a:pPr>
                <a:defRPr/>
              </a:pPr>
              <a:t>11/22/21</a:t>
            </a:fld>
            <a:endParaRPr lang="en-US"/>
          </a:p>
        </p:txBody>
      </p:sp>
      <p:sp>
        <p:nvSpPr>
          <p:cNvPr id="6"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4"/>
          <p:cNvSpPr>
            <a:spLocks noGrp="1" noChangeArrowheads="1"/>
          </p:cNvSpPr>
          <p:nvPr>
            <p:ph type="sldNum" sz="quarter" idx="12"/>
          </p:nvPr>
        </p:nvSpPr>
        <p:spPr/>
        <p:txBody>
          <a:bodyPr/>
          <a:lstStyle>
            <a:lvl1pPr>
              <a:defRPr baseline="30000"/>
            </a:lvl1pPr>
          </a:lstStyle>
          <a:p>
            <a:pPr>
              <a:defRPr/>
            </a:pPr>
            <a:fld id="{0466D432-BDD6-584E-A58A-489A07F72B5F}" type="slidenum">
              <a:rPr lang="en-US"/>
              <a:pPr>
                <a:defRPr/>
              </a:pPr>
              <a:t>‹#›</a:t>
            </a:fld>
            <a:endParaRPr lang="en-US"/>
          </a:p>
        </p:txBody>
      </p:sp>
    </p:spTree>
    <p:extLst>
      <p:ext uri="{BB962C8B-B14F-4D97-AF65-F5344CB8AC3E}">
        <p14:creationId xmlns:p14="http://schemas.microsoft.com/office/powerpoint/2010/main" val="297916392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lgn="l" defTabSz="457200" eaLnBrk="1" fontAlgn="auto" hangingPunct="1">
              <a:spcBef>
                <a:spcPts val="0"/>
              </a:spcBef>
              <a:spcAft>
                <a:spcPts val="0"/>
              </a:spcAft>
            </a:pPr>
            <a:endParaRPr lang="nl-NL" sz="1800" baseline="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lgn="l" defTabSz="457200" eaLnBrk="1" fontAlgn="auto" hangingPunct="1">
              <a:spcBef>
                <a:spcPts val="0"/>
              </a:spcBef>
              <a:spcAft>
                <a:spcPts val="0"/>
              </a:spcAft>
            </a:pPr>
            <a:endParaRPr lang="nl-NL" sz="1800" baseline="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lgn="l" defTabSz="457200" eaLnBrk="1" fontAlgn="auto" hangingPunct="1">
              <a:spcBef>
                <a:spcPts val="0"/>
              </a:spcBef>
              <a:spcAft>
                <a:spcPts val="0"/>
              </a:spcAft>
            </a:pPr>
            <a:fld id="{54CF06C8-8053-E642-B702-DC8C0F0A57E5}" type="slidenum">
              <a:rPr lang="nl-NL" sz="1800" baseline="0">
                <a:solidFill>
                  <a:srgbClr val="000000"/>
                </a:solidFill>
                <a:latin typeface="Times New Roman"/>
                <a:ea typeface="+mn-ea"/>
                <a:cs typeface="+mn-cs"/>
              </a:rPr>
              <a:pPr algn="l" defTabSz="457200" eaLnBrk="1" fontAlgn="auto" hangingPunct="1">
                <a:spcBef>
                  <a:spcPts val="0"/>
                </a:spcBef>
                <a:spcAft>
                  <a:spcPts val="0"/>
                </a:spcAft>
              </a:pPr>
              <a:t>‹#›</a:t>
            </a:fld>
            <a:endParaRPr lang="nl-NL" sz="1800" baseline="0">
              <a:solidFill>
                <a:srgbClr val="000000"/>
              </a:solidFill>
              <a:latin typeface="Times New Roman"/>
              <a:ea typeface="+mn-ea"/>
              <a:cs typeface="+mn-cs"/>
            </a:endParaRPr>
          </a:p>
        </p:txBody>
      </p:sp>
    </p:spTree>
    <p:extLst>
      <p:ext uri="{BB962C8B-B14F-4D97-AF65-F5344CB8AC3E}">
        <p14:creationId xmlns:p14="http://schemas.microsoft.com/office/powerpoint/2010/main" val="337743510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lgn="l" defTabSz="457200" eaLnBrk="1" fontAlgn="auto" hangingPunct="1">
              <a:spcBef>
                <a:spcPts val="0"/>
              </a:spcBef>
              <a:spcAft>
                <a:spcPts val="0"/>
              </a:spcAft>
            </a:pPr>
            <a:endParaRPr lang="nl-NL" sz="1800" baseline="0">
              <a:solidFill>
                <a:srgbClr val="000000"/>
              </a:solidFill>
              <a:latin typeface="Times New Roman"/>
              <a:ea typeface="+mn-ea"/>
              <a:cs typeface="+mn-cs"/>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lgn="l" defTabSz="457200" eaLnBrk="1" fontAlgn="auto" hangingPunct="1">
              <a:spcBef>
                <a:spcPts val="0"/>
              </a:spcBef>
              <a:spcAft>
                <a:spcPts val="0"/>
              </a:spcAft>
            </a:pPr>
            <a:endParaRPr lang="nl-NL" sz="1800" baseline="0">
              <a:solidFill>
                <a:srgbClr val="000000"/>
              </a:solidFill>
              <a:latin typeface="Times New Roman"/>
              <a:ea typeface="+mn-ea"/>
              <a:cs typeface="+mn-cs"/>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lgn="l" defTabSz="457200" eaLnBrk="1" fontAlgn="auto" hangingPunct="1">
              <a:spcBef>
                <a:spcPts val="0"/>
              </a:spcBef>
              <a:spcAft>
                <a:spcPts val="0"/>
              </a:spcAft>
            </a:pPr>
            <a:fld id="{21755526-702B-0E4D-88F8-2A2670B01AE7}" type="slidenum">
              <a:rPr lang="nl-NL" sz="1800" baseline="0">
                <a:solidFill>
                  <a:srgbClr val="000000"/>
                </a:solidFill>
                <a:latin typeface="Times New Roman"/>
                <a:ea typeface="+mn-ea"/>
                <a:cs typeface="+mn-cs"/>
              </a:rPr>
              <a:pPr algn="l" defTabSz="457200" eaLnBrk="1" fontAlgn="auto" hangingPunct="1">
                <a:spcBef>
                  <a:spcPts val="0"/>
                </a:spcBef>
                <a:spcAft>
                  <a:spcPts val="0"/>
                </a:spcAft>
              </a:pPr>
              <a:t>‹#›</a:t>
            </a:fld>
            <a:endParaRPr lang="nl-NL" sz="1800" baseline="0">
              <a:solidFill>
                <a:srgbClr val="000000"/>
              </a:solidFill>
              <a:latin typeface="Times New Roman"/>
              <a:ea typeface="+mn-ea"/>
              <a:cs typeface="+mn-cs"/>
            </a:endParaRPr>
          </a:p>
        </p:txBody>
      </p:sp>
    </p:spTree>
    <p:extLst>
      <p:ext uri="{BB962C8B-B14F-4D97-AF65-F5344CB8AC3E}">
        <p14:creationId xmlns:p14="http://schemas.microsoft.com/office/powerpoint/2010/main" val="114248519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lgn="l" defTabSz="457200" eaLnBrk="1" fontAlgn="auto" hangingPunct="1">
              <a:spcBef>
                <a:spcPts val="0"/>
              </a:spcBef>
              <a:spcAft>
                <a:spcPts val="0"/>
              </a:spcAft>
            </a:pPr>
            <a:endParaRPr lang="nl-NL" sz="1800" baseline="0">
              <a:solidFill>
                <a:srgbClr val="000000"/>
              </a:solidFill>
              <a:latin typeface="Times New Roman"/>
              <a:ea typeface="+mn-ea"/>
              <a:cs typeface="+mn-cs"/>
            </a:endParaRPr>
          </a:p>
        </p:txBody>
      </p:sp>
      <p:sp>
        <p:nvSpPr>
          <p:cNvPr id="8"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lgn="l" defTabSz="457200" eaLnBrk="1" fontAlgn="auto" hangingPunct="1">
              <a:spcBef>
                <a:spcPts val="0"/>
              </a:spcBef>
              <a:spcAft>
                <a:spcPts val="0"/>
              </a:spcAft>
            </a:pPr>
            <a:endParaRPr lang="nl-NL" sz="1800" baseline="0">
              <a:solidFill>
                <a:srgbClr val="000000"/>
              </a:solidFill>
              <a:latin typeface="Times New Roman"/>
              <a:ea typeface="+mn-ea"/>
              <a:cs typeface="+mn-cs"/>
            </a:endParaRPr>
          </a:p>
        </p:txBody>
      </p:sp>
      <p:sp>
        <p:nvSpPr>
          <p:cNvPr id="9"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lgn="l" defTabSz="457200" eaLnBrk="1" fontAlgn="auto" hangingPunct="1">
              <a:spcBef>
                <a:spcPts val="0"/>
              </a:spcBef>
              <a:spcAft>
                <a:spcPts val="0"/>
              </a:spcAft>
            </a:pPr>
            <a:fld id="{1E26B72C-FA91-0748-BF14-D1A241A53DDB}" type="slidenum">
              <a:rPr lang="nl-NL" sz="1800" baseline="0">
                <a:solidFill>
                  <a:srgbClr val="000000"/>
                </a:solidFill>
                <a:latin typeface="Times New Roman"/>
                <a:ea typeface="+mn-ea"/>
                <a:cs typeface="+mn-cs"/>
              </a:rPr>
              <a:pPr algn="l" defTabSz="457200" eaLnBrk="1" fontAlgn="auto" hangingPunct="1">
                <a:spcBef>
                  <a:spcPts val="0"/>
                </a:spcBef>
                <a:spcAft>
                  <a:spcPts val="0"/>
                </a:spcAft>
              </a:pPr>
              <a:t>‹#›</a:t>
            </a:fld>
            <a:endParaRPr lang="nl-NL" sz="1800" baseline="0">
              <a:solidFill>
                <a:srgbClr val="000000"/>
              </a:solidFill>
              <a:latin typeface="Times New Roman"/>
              <a:ea typeface="+mn-ea"/>
              <a:cs typeface="+mn-cs"/>
            </a:endParaRPr>
          </a:p>
        </p:txBody>
      </p:sp>
    </p:spTree>
    <p:extLst>
      <p:ext uri="{BB962C8B-B14F-4D97-AF65-F5344CB8AC3E}">
        <p14:creationId xmlns:p14="http://schemas.microsoft.com/office/powerpoint/2010/main" val="144148655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lgn="l" defTabSz="457200" eaLnBrk="1" fontAlgn="auto" hangingPunct="1">
              <a:spcBef>
                <a:spcPts val="0"/>
              </a:spcBef>
              <a:spcAft>
                <a:spcPts val="0"/>
              </a:spcAft>
            </a:pPr>
            <a:endParaRPr lang="nl-NL" sz="1800" baseline="0">
              <a:solidFill>
                <a:srgbClr val="000000"/>
              </a:solidFill>
              <a:latin typeface="Times New Roman"/>
              <a:ea typeface="+mn-ea"/>
              <a:cs typeface="+mn-cs"/>
            </a:endParaRPr>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lgn="l" defTabSz="457200" eaLnBrk="1" fontAlgn="auto" hangingPunct="1">
              <a:spcBef>
                <a:spcPts val="0"/>
              </a:spcBef>
              <a:spcAft>
                <a:spcPts val="0"/>
              </a:spcAft>
            </a:pPr>
            <a:endParaRPr lang="nl-NL" sz="1800" baseline="0">
              <a:solidFill>
                <a:srgbClr val="000000"/>
              </a:solidFill>
              <a:latin typeface="Times New Roman"/>
              <a:ea typeface="+mn-ea"/>
              <a:cs typeface="+mn-cs"/>
            </a:endParaRPr>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lgn="l" defTabSz="457200" eaLnBrk="1" fontAlgn="auto" hangingPunct="1">
              <a:spcBef>
                <a:spcPts val="0"/>
              </a:spcBef>
              <a:spcAft>
                <a:spcPts val="0"/>
              </a:spcAft>
            </a:pPr>
            <a:fld id="{2056D3D3-BB0C-DE4B-BD12-493AC7F9A439}" type="slidenum">
              <a:rPr lang="nl-NL" sz="1800" baseline="0">
                <a:solidFill>
                  <a:srgbClr val="000000"/>
                </a:solidFill>
                <a:latin typeface="Times New Roman"/>
                <a:ea typeface="+mn-ea"/>
                <a:cs typeface="+mn-cs"/>
              </a:rPr>
              <a:pPr algn="l" defTabSz="457200" eaLnBrk="1" fontAlgn="auto" hangingPunct="1">
                <a:spcBef>
                  <a:spcPts val="0"/>
                </a:spcBef>
                <a:spcAft>
                  <a:spcPts val="0"/>
                </a:spcAft>
              </a:pPr>
              <a:t>‹#›</a:t>
            </a:fld>
            <a:endParaRPr lang="nl-NL" sz="1800" baseline="0">
              <a:solidFill>
                <a:srgbClr val="000000"/>
              </a:solidFill>
              <a:latin typeface="Times New Roman"/>
              <a:ea typeface="+mn-ea"/>
              <a:cs typeface="+mn-cs"/>
            </a:endParaRPr>
          </a:p>
        </p:txBody>
      </p:sp>
    </p:spTree>
    <p:extLst>
      <p:ext uri="{BB962C8B-B14F-4D97-AF65-F5344CB8AC3E}">
        <p14:creationId xmlns:p14="http://schemas.microsoft.com/office/powerpoint/2010/main" val="230123756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lgn="l" defTabSz="457200" eaLnBrk="1" fontAlgn="auto" hangingPunct="1">
              <a:spcBef>
                <a:spcPts val="0"/>
              </a:spcBef>
              <a:spcAft>
                <a:spcPts val="0"/>
              </a:spcAft>
            </a:pPr>
            <a:endParaRPr lang="nl-NL" sz="1800" baseline="0">
              <a:solidFill>
                <a:srgbClr val="000000"/>
              </a:solidFill>
              <a:latin typeface="Times New Roman"/>
              <a:ea typeface="+mn-ea"/>
              <a:cs typeface="+mn-cs"/>
            </a:endParaRPr>
          </a:p>
        </p:txBody>
      </p:sp>
      <p:sp>
        <p:nvSpPr>
          <p:cNvPr id="3"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lgn="l" defTabSz="457200" eaLnBrk="1" fontAlgn="auto" hangingPunct="1">
              <a:spcBef>
                <a:spcPts val="0"/>
              </a:spcBef>
              <a:spcAft>
                <a:spcPts val="0"/>
              </a:spcAft>
            </a:pPr>
            <a:endParaRPr lang="nl-NL" sz="1800" baseline="0">
              <a:solidFill>
                <a:srgbClr val="000000"/>
              </a:solidFill>
              <a:latin typeface="Times New Roman"/>
              <a:ea typeface="+mn-ea"/>
              <a:cs typeface="+mn-cs"/>
            </a:endParaRPr>
          </a:p>
        </p:txBody>
      </p:sp>
      <p:sp>
        <p:nvSpPr>
          <p:cNvPr id="4"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lgn="l" defTabSz="457200" eaLnBrk="1" fontAlgn="auto" hangingPunct="1">
              <a:spcBef>
                <a:spcPts val="0"/>
              </a:spcBef>
              <a:spcAft>
                <a:spcPts val="0"/>
              </a:spcAft>
            </a:pPr>
            <a:fld id="{5D647A3F-26EA-354B-BF9D-D45102D54B03}" type="slidenum">
              <a:rPr lang="nl-NL" sz="1800" baseline="0">
                <a:solidFill>
                  <a:srgbClr val="000000"/>
                </a:solidFill>
                <a:latin typeface="Times New Roman"/>
                <a:ea typeface="+mn-ea"/>
                <a:cs typeface="+mn-cs"/>
              </a:rPr>
              <a:pPr algn="l" defTabSz="457200" eaLnBrk="1" fontAlgn="auto" hangingPunct="1">
                <a:spcBef>
                  <a:spcPts val="0"/>
                </a:spcBef>
                <a:spcAft>
                  <a:spcPts val="0"/>
                </a:spcAft>
              </a:pPr>
              <a:t>‹#›</a:t>
            </a:fld>
            <a:endParaRPr lang="nl-NL" sz="1800" baseline="0">
              <a:solidFill>
                <a:srgbClr val="000000"/>
              </a:solidFill>
              <a:latin typeface="Times New Roman"/>
              <a:ea typeface="+mn-ea"/>
              <a:cs typeface="+mn-cs"/>
            </a:endParaRPr>
          </a:p>
        </p:txBody>
      </p:sp>
    </p:spTree>
    <p:extLst>
      <p:ext uri="{BB962C8B-B14F-4D97-AF65-F5344CB8AC3E}">
        <p14:creationId xmlns:p14="http://schemas.microsoft.com/office/powerpoint/2010/main" val="71654937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lgn="l" defTabSz="457200" eaLnBrk="1" fontAlgn="auto" hangingPunct="1">
              <a:spcBef>
                <a:spcPts val="0"/>
              </a:spcBef>
              <a:spcAft>
                <a:spcPts val="0"/>
              </a:spcAft>
            </a:pPr>
            <a:endParaRPr lang="nl-NL" sz="1800" baseline="0">
              <a:solidFill>
                <a:srgbClr val="000000"/>
              </a:solidFill>
              <a:latin typeface="Times New Roman"/>
              <a:ea typeface="+mn-ea"/>
              <a:cs typeface="+mn-cs"/>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lgn="l" defTabSz="457200" eaLnBrk="1" fontAlgn="auto" hangingPunct="1">
              <a:spcBef>
                <a:spcPts val="0"/>
              </a:spcBef>
              <a:spcAft>
                <a:spcPts val="0"/>
              </a:spcAft>
            </a:pPr>
            <a:endParaRPr lang="nl-NL" sz="1800" baseline="0">
              <a:solidFill>
                <a:srgbClr val="000000"/>
              </a:solidFill>
              <a:latin typeface="Times New Roman"/>
              <a:ea typeface="+mn-ea"/>
              <a:cs typeface="+mn-cs"/>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lgn="l" defTabSz="457200" eaLnBrk="1" fontAlgn="auto" hangingPunct="1">
              <a:spcBef>
                <a:spcPts val="0"/>
              </a:spcBef>
              <a:spcAft>
                <a:spcPts val="0"/>
              </a:spcAft>
            </a:pPr>
            <a:fld id="{A89DC9EE-0DF1-BA45-8385-02A1429788E7}" type="slidenum">
              <a:rPr lang="nl-NL" sz="1800" baseline="0">
                <a:solidFill>
                  <a:srgbClr val="000000"/>
                </a:solidFill>
                <a:latin typeface="Times New Roman"/>
                <a:ea typeface="+mn-ea"/>
                <a:cs typeface="+mn-cs"/>
              </a:rPr>
              <a:pPr algn="l" defTabSz="457200" eaLnBrk="1" fontAlgn="auto" hangingPunct="1">
                <a:spcBef>
                  <a:spcPts val="0"/>
                </a:spcBef>
                <a:spcAft>
                  <a:spcPts val="0"/>
                </a:spcAft>
              </a:pPr>
              <a:t>‹#›</a:t>
            </a:fld>
            <a:endParaRPr lang="nl-NL" sz="1800" baseline="0">
              <a:solidFill>
                <a:srgbClr val="000000"/>
              </a:solidFill>
              <a:latin typeface="Times New Roman"/>
              <a:ea typeface="+mn-ea"/>
              <a:cs typeface="+mn-cs"/>
            </a:endParaRPr>
          </a:p>
        </p:txBody>
      </p:sp>
    </p:spTree>
    <p:extLst>
      <p:ext uri="{BB962C8B-B14F-4D97-AF65-F5344CB8AC3E}">
        <p14:creationId xmlns:p14="http://schemas.microsoft.com/office/powerpoint/2010/main" val="42607574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lgn="l" defTabSz="457200" eaLnBrk="1" fontAlgn="auto" hangingPunct="1">
              <a:spcBef>
                <a:spcPts val="0"/>
              </a:spcBef>
              <a:spcAft>
                <a:spcPts val="0"/>
              </a:spcAft>
            </a:pPr>
            <a:endParaRPr lang="nl-NL" sz="1800" baseline="0">
              <a:solidFill>
                <a:srgbClr val="000000"/>
              </a:solidFill>
              <a:latin typeface="Times New Roman"/>
              <a:ea typeface="+mn-ea"/>
              <a:cs typeface="+mn-cs"/>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lgn="l" defTabSz="457200" eaLnBrk="1" fontAlgn="auto" hangingPunct="1">
              <a:spcBef>
                <a:spcPts val="0"/>
              </a:spcBef>
              <a:spcAft>
                <a:spcPts val="0"/>
              </a:spcAft>
            </a:pPr>
            <a:endParaRPr lang="nl-NL" sz="1800" baseline="0">
              <a:solidFill>
                <a:srgbClr val="000000"/>
              </a:solidFill>
              <a:latin typeface="Times New Roman"/>
              <a:ea typeface="+mn-ea"/>
              <a:cs typeface="+mn-cs"/>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lgn="l" defTabSz="457200" eaLnBrk="1" fontAlgn="auto" hangingPunct="1">
              <a:spcBef>
                <a:spcPts val="0"/>
              </a:spcBef>
              <a:spcAft>
                <a:spcPts val="0"/>
              </a:spcAft>
            </a:pPr>
            <a:fld id="{65F3BA3A-AD2C-124C-9690-BFCC88E1C221}" type="slidenum">
              <a:rPr lang="nl-NL" sz="1800" baseline="0">
                <a:solidFill>
                  <a:srgbClr val="000000"/>
                </a:solidFill>
                <a:latin typeface="Times New Roman"/>
                <a:ea typeface="+mn-ea"/>
                <a:cs typeface="+mn-cs"/>
              </a:rPr>
              <a:pPr algn="l" defTabSz="457200" eaLnBrk="1" fontAlgn="auto" hangingPunct="1">
                <a:spcBef>
                  <a:spcPts val="0"/>
                </a:spcBef>
                <a:spcAft>
                  <a:spcPts val="0"/>
                </a:spcAft>
              </a:pPr>
              <a:t>‹#›</a:t>
            </a:fld>
            <a:endParaRPr lang="nl-NL" sz="1800" baseline="0">
              <a:solidFill>
                <a:srgbClr val="000000"/>
              </a:solidFill>
              <a:latin typeface="Times New Roman"/>
              <a:ea typeface="+mn-ea"/>
              <a:cs typeface="+mn-cs"/>
            </a:endParaRPr>
          </a:p>
        </p:txBody>
      </p:sp>
    </p:spTree>
    <p:extLst>
      <p:ext uri="{BB962C8B-B14F-4D97-AF65-F5344CB8AC3E}">
        <p14:creationId xmlns:p14="http://schemas.microsoft.com/office/powerpoint/2010/main" val="376502798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lgn="l" defTabSz="457200" eaLnBrk="1" fontAlgn="auto" hangingPunct="1">
              <a:spcBef>
                <a:spcPts val="0"/>
              </a:spcBef>
              <a:spcAft>
                <a:spcPts val="0"/>
              </a:spcAft>
            </a:pPr>
            <a:endParaRPr lang="nl-NL" sz="1800" baseline="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lgn="l" defTabSz="457200" eaLnBrk="1" fontAlgn="auto" hangingPunct="1">
              <a:spcBef>
                <a:spcPts val="0"/>
              </a:spcBef>
              <a:spcAft>
                <a:spcPts val="0"/>
              </a:spcAft>
            </a:pPr>
            <a:endParaRPr lang="nl-NL" sz="1800" baseline="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lgn="l" defTabSz="457200" eaLnBrk="1" fontAlgn="auto" hangingPunct="1">
              <a:spcBef>
                <a:spcPts val="0"/>
              </a:spcBef>
              <a:spcAft>
                <a:spcPts val="0"/>
              </a:spcAft>
            </a:pPr>
            <a:fld id="{61E6BDCA-B56D-7649-A63A-2A8C0DF98DE0}" type="slidenum">
              <a:rPr lang="nl-NL" sz="1800" baseline="0">
                <a:solidFill>
                  <a:srgbClr val="000000"/>
                </a:solidFill>
                <a:latin typeface="Times New Roman"/>
                <a:ea typeface="+mn-ea"/>
                <a:cs typeface="+mn-cs"/>
              </a:rPr>
              <a:pPr algn="l" defTabSz="457200" eaLnBrk="1" fontAlgn="auto" hangingPunct="1">
                <a:spcBef>
                  <a:spcPts val="0"/>
                </a:spcBef>
                <a:spcAft>
                  <a:spcPts val="0"/>
                </a:spcAft>
              </a:pPr>
              <a:t>‹#›</a:t>
            </a:fld>
            <a:endParaRPr lang="nl-NL" sz="1800" baseline="0">
              <a:solidFill>
                <a:srgbClr val="000000"/>
              </a:solidFill>
              <a:latin typeface="Times New Roman"/>
              <a:ea typeface="+mn-ea"/>
              <a:cs typeface="+mn-cs"/>
            </a:endParaRPr>
          </a:p>
        </p:txBody>
      </p:sp>
    </p:spTree>
    <p:extLst>
      <p:ext uri="{BB962C8B-B14F-4D97-AF65-F5344CB8AC3E}">
        <p14:creationId xmlns:p14="http://schemas.microsoft.com/office/powerpoint/2010/main" val="157016475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lgn="l" defTabSz="457200" eaLnBrk="1" fontAlgn="auto" hangingPunct="1">
              <a:spcBef>
                <a:spcPts val="0"/>
              </a:spcBef>
              <a:spcAft>
                <a:spcPts val="0"/>
              </a:spcAft>
            </a:pPr>
            <a:endParaRPr lang="nl-NL" sz="1800" baseline="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lgn="l" defTabSz="457200" eaLnBrk="1" fontAlgn="auto" hangingPunct="1">
              <a:spcBef>
                <a:spcPts val="0"/>
              </a:spcBef>
              <a:spcAft>
                <a:spcPts val="0"/>
              </a:spcAft>
            </a:pPr>
            <a:endParaRPr lang="nl-NL" sz="1800" baseline="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lgn="l" defTabSz="457200" eaLnBrk="1" fontAlgn="auto" hangingPunct="1">
              <a:spcBef>
                <a:spcPts val="0"/>
              </a:spcBef>
              <a:spcAft>
                <a:spcPts val="0"/>
              </a:spcAft>
            </a:pPr>
            <a:fld id="{9F8095E3-5F38-1E4E-8A5A-C61AFBAD219F}" type="slidenum">
              <a:rPr lang="nl-NL" sz="1800" baseline="0">
                <a:solidFill>
                  <a:srgbClr val="000000"/>
                </a:solidFill>
                <a:latin typeface="Times New Roman"/>
                <a:ea typeface="+mn-ea"/>
                <a:cs typeface="+mn-cs"/>
              </a:rPr>
              <a:pPr algn="l" defTabSz="457200" eaLnBrk="1" fontAlgn="auto" hangingPunct="1">
                <a:spcBef>
                  <a:spcPts val="0"/>
                </a:spcBef>
                <a:spcAft>
                  <a:spcPts val="0"/>
                </a:spcAft>
              </a:pPr>
              <a:t>‹#›</a:t>
            </a:fld>
            <a:endParaRPr lang="nl-NL" sz="1800" baseline="0">
              <a:solidFill>
                <a:srgbClr val="000000"/>
              </a:solidFill>
              <a:latin typeface="Times New Roman"/>
              <a:ea typeface="+mn-ea"/>
              <a:cs typeface="+mn-cs"/>
            </a:endParaRPr>
          </a:p>
        </p:txBody>
      </p:sp>
    </p:spTree>
    <p:extLst>
      <p:ext uri="{BB962C8B-B14F-4D97-AF65-F5344CB8AC3E}">
        <p14:creationId xmlns:p14="http://schemas.microsoft.com/office/powerpoint/2010/main" val="277374112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sz="1800" baseline="0">
                <a:solidFill>
                  <a:srgbClr val="EAE8E2"/>
                </a:solidFill>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sz="1800" baseline="0">
                <a:solidFill>
                  <a:srgbClr val="EAE8E2"/>
                </a:solidFill>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58406"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358407"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fld id="{C5A04336-7602-1746-811B-BEA23337E258}" type="datetime1">
              <a:rPr lang="en-US">
                <a:solidFill>
                  <a:srgbClr val="EAE8E2"/>
                </a:solidFill>
              </a:rPr>
              <a:pPr>
                <a:defRPr/>
              </a:pPr>
              <a:t>11/22/21</a:t>
            </a:fld>
            <a:endParaRPr lang="en-US">
              <a:solidFill>
                <a:srgbClr val="EAE8E2"/>
              </a:solidFill>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1B868634-3ACA-DE41-9AEB-B5497F7C26D0}"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377787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C44140-DC45-394F-864F-11AA1E8FFB6D}" type="slidenum">
              <a:rPr lang="en-US"/>
              <a:pPr>
                <a:defRPr/>
              </a:pPr>
              <a:t>‹#›</a:t>
            </a:fld>
            <a:endParaRPr lang="en-US"/>
          </a:p>
        </p:txBody>
      </p:sp>
    </p:spTree>
    <p:extLst>
      <p:ext uri="{BB962C8B-B14F-4D97-AF65-F5344CB8AC3E}">
        <p14:creationId xmlns:p14="http://schemas.microsoft.com/office/powerpoint/2010/main" val="20901227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p:txBody>
          <a:bodyPr/>
          <a:lstStyle>
            <a:lvl1pPr algn="ctr">
              <a:defRPr baseline="30000"/>
            </a:lvl1pPr>
          </a:lstStyle>
          <a:p>
            <a:pPr>
              <a:defRPr/>
            </a:pPr>
            <a:fld id="{EC035A98-BE84-ED4E-AF6F-4BA3145413E6}" type="datetime1">
              <a:rPr lang="en-US"/>
              <a:pPr>
                <a:defRPr/>
              </a:pPr>
              <a:t>11/22/21</a:t>
            </a:fld>
            <a:endParaRPr lang="en-US"/>
          </a:p>
        </p:txBody>
      </p:sp>
      <p:sp>
        <p:nvSpPr>
          <p:cNvPr id="8"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9" name="Rectangle 1034"/>
          <p:cNvSpPr>
            <a:spLocks noGrp="1" noChangeArrowheads="1"/>
          </p:cNvSpPr>
          <p:nvPr>
            <p:ph type="sldNum" sz="quarter" idx="12"/>
          </p:nvPr>
        </p:nvSpPr>
        <p:spPr/>
        <p:txBody>
          <a:bodyPr/>
          <a:lstStyle>
            <a:lvl1pPr>
              <a:defRPr baseline="30000"/>
            </a:lvl1pPr>
          </a:lstStyle>
          <a:p>
            <a:pPr>
              <a:defRPr/>
            </a:pPr>
            <a:fld id="{AB6E184E-04BC-3443-AD4F-A5D1072FCB6B}" type="slidenum">
              <a:rPr lang="en-US"/>
              <a:pPr>
                <a:defRPr/>
              </a:pPr>
              <a:t>‹#›</a:t>
            </a:fld>
            <a:endParaRPr lang="en-US"/>
          </a:p>
        </p:txBody>
      </p:sp>
    </p:spTree>
    <p:extLst>
      <p:ext uri="{BB962C8B-B14F-4D97-AF65-F5344CB8AC3E}">
        <p14:creationId xmlns:p14="http://schemas.microsoft.com/office/powerpoint/2010/main" val="264669430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fld id="{8AEEDA0F-10B8-644F-9B20-C052EFD6AE09}" type="datetime1">
              <a:rPr lang="en-US">
                <a:solidFill>
                  <a:srgbClr val="EAE8E2"/>
                </a:solidFill>
              </a:rPr>
              <a:pPr>
                <a:defRPr/>
              </a:pPr>
              <a:t>11/22/21</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30638E67-9480-8347-B022-4C0008C358ED}"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68314511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fld id="{03A9BF30-A672-DD4B-95FC-F4A381C0AE0F}" type="datetime1">
              <a:rPr lang="en-US">
                <a:solidFill>
                  <a:srgbClr val="EAE8E2"/>
                </a:solidFill>
              </a:rPr>
              <a:pPr>
                <a:defRPr/>
              </a:pPr>
              <a:t>11/22/21</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D4BB1E3B-6327-9A40-B855-9CA083DA6411}"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33210950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fld id="{FF4BC252-AE55-6C4F-813C-D4E1DCF9950A}" type="datetime1">
              <a:rPr lang="en-US">
                <a:solidFill>
                  <a:srgbClr val="EAE8E2"/>
                </a:solidFill>
              </a:rPr>
              <a:pPr>
                <a:defRPr/>
              </a:pPr>
              <a:t>11/22/21</a:t>
            </a:fld>
            <a:endParaRPr lang="en-US">
              <a:solidFill>
                <a:srgbClr val="EAE8E2"/>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FC064009-2826-A640-800B-78E839213D65}"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2311137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pPr>
              <a:defRPr/>
            </a:pPr>
            <a:fld id="{8109E3B4-B272-E84E-B6A8-B63FA4143CE1}" type="datetime1">
              <a:rPr lang="en-US">
                <a:solidFill>
                  <a:srgbClr val="EAE8E2"/>
                </a:solidFill>
              </a:rPr>
              <a:pPr>
                <a:defRPr/>
              </a:pPr>
              <a:t>11/22/21</a:t>
            </a:fld>
            <a:endParaRPr lang="en-US">
              <a:solidFill>
                <a:srgbClr val="EAE8E2"/>
              </a:solidFill>
            </a:endParaRPr>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9" name="Rectangle 1034"/>
          <p:cNvSpPr>
            <a:spLocks noGrp="1" noChangeArrowheads="1"/>
          </p:cNvSpPr>
          <p:nvPr>
            <p:ph type="sldNum" sz="quarter" idx="12"/>
          </p:nvPr>
        </p:nvSpPr>
        <p:spPr>
          <a:ln/>
        </p:spPr>
        <p:txBody>
          <a:bodyPr/>
          <a:lstStyle>
            <a:lvl1pPr>
              <a:defRPr/>
            </a:lvl1pPr>
          </a:lstStyle>
          <a:p>
            <a:pPr>
              <a:defRPr/>
            </a:pPr>
            <a:fld id="{FF2544D5-B28B-EF45-A760-A1748C2F3DB8}"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95790664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pPr>
              <a:defRPr/>
            </a:pPr>
            <a:fld id="{2E9D1B4F-90AF-7C45-BE37-AB319980ADBC}" type="datetime1">
              <a:rPr lang="en-US">
                <a:solidFill>
                  <a:srgbClr val="EAE8E2"/>
                </a:solidFill>
              </a:rPr>
              <a:pPr>
                <a:defRPr/>
              </a:pPr>
              <a:t>11/22/21</a:t>
            </a:fld>
            <a:endParaRPr lang="en-US">
              <a:solidFill>
                <a:srgbClr val="EAE8E2"/>
              </a:solidFill>
            </a:endParaRPr>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5" name="Rectangle 1034"/>
          <p:cNvSpPr>
            <a:spLocks noGrp="1" noChangeArrowheads="1"/>
          </p:cNvSpPr>
          <p:nvPr>
            <p:ph type="sldNum" sz="quarter" idx="12"/>
          </p:nvPr>
        </p:nvSpPr>
        <p:spPr>
          <a:ln/>
        </p:spPr>
        <p:txBody>
          <a:bodyPr/>
          <a:lstStyle>
            <a:lvl1pPr>
              <a:defRPr/>
            </a:lvl1pPr>
          </a:lstStyle>
          <a:p>
            <a:pPr>
              <a:defRPr/>
            </a:pPr>
            <a:fld id="{B22C491A-0519-0345-8B81-98FE8AAC4B4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28567582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fld id="{FF8CD532-7AB8-2841-A722-136A70FD13E2}" type="datetime1">
              <a:rPr lang="en-US">
                <a:solidFill>
                  <a:srgbClr val="EAE8E2"/>
                </a:solidFill>
              </a:rPr>
              <a:pPr>
                <a:defRPr/>
              </a:pPr>
              <a:t>11/22/21</a:t>
            </a:fld>
            <a:endParaRPr lang="en-US">
              <a:solidFill>
                <a:srgbClr val="EAE8E2"/>
              </a:solidFill>
            </a:endParaRPr>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4" name="Rectangle 1034"/>
          <p:cNvSpPr>
            <a:spLocks noGrp="1" noChangeArrowheads="1"/>
          </p:cNvSpPr>
          <p:nvPr>
            <p:ph type="sldNum" sz="quarter" idx="12"/>
          </p:nvPr>
        </p:nvSpPr>
        <p:spPr>
          <a:ln/>
        </p:spPr>
        <p:txBody>
          <a:bodyPr/>
          <a:lstStyle>
            <a:lvl1pPr>
              <a:defRPr/>
            </a:lvl1pPr>
          </a:lstStyle>
          <a:p>
            <a:pPr>
              <a:defRPr/>
            </a:pPr>
            <a:fld id="{D5B26284-6188-684C-8BD0-80486F90CABC}"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83762247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fld id="{DEBCF2C2-B356-AA47-A015-3EA6941EB5AB}" type="datetime1">
              <a:rPr lang="en-US">
                <a:solidFill>
                  <a:srgbClr val="EAE8E2"/>
                </a:solidFill>
              </a:rPr>
              <a:pPr>
                <a:defRPr/>
              </a:pPr>
              <a:t>11/22/21</a:t>
            </a:fld>
            <a:endParaRPr lang="en-US">
              <a:solidFill>
                <a:srgbClr val="EAE8E2"/>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6FB3FD29-E1C7-1248-BE82-4B42908EC80D}"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49736710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fld id="{7509D936-95E6-1A49-BFDB-389495DCE8A5}" type="datetime1">
              <a:rPr lang="en-US">
                <a:solidFill>
                  <a:srgbClr val="EAE8E2"/>
                </a:solidFill>
              </a:rPr>
              <a:pPr>
                <a:defRPr/>
              </a:pPr>
              <a:t>11/22/21</a:t>
            </a:fld>
            <a:endParaRPr lang="en-US">
              <a:solidFill>
                <a:srgbClr val="EAE8E2"/>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C8F9B2FC-D7CD-DC46-87EB-AE8618EF7116}"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8915553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fld id="{610D99F3-D890-514F-B415-E5FC5260D5FB}" type="datetime1">
              <a:rPr lang="en-US">
                <a:solidFill>
                  <a:srgbClr val="EAE8E2"/>
                </a:solidFill>
              </a:rPr>
              <a:pPr>
                <a:defRPr/>
              </a:pPr>
              <a:t>11/22/21</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0EF7A658-C613-C84A-A63C-6FA0387BFAF9}"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98194474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fld id="{B532441E-386D-3147-92C7-D9A5B3061A46}" type="datetime1">
              <a:rPr lang="en-US">
                <a:solidFill>
                  <a:srgbClr val="EAE8E2"/>
                </a:solidFill>
              </a:rPr>
              <a:pPr>
                <a:defRPr/>
              </a:pPr>
              <a:t>11/22/21</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25AB942A-224B-0146-839F-7B2E5A7E4E69}"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4264945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algn="ctr">
              <a:defRPr baseline="30000"/>
            </a:lvl1pPr>
          </a:lstStyle>
          <a:p>
            <a:pPr>
              <a:defRPr/>
            </a:pPr>
            <a:fld id="{7087E5F6-5C75-4048-A932-DC489D332A34}" type="datetime1">
              <a:rPr lang="en-US"/>
              <a:pPr>
                <a:defRPr/>
              </a:pPr>
              <a:t>11/22/21</a:t>
            </a:fld>
            <a:endParaRPr lang="en-US"/>
          </a:p>
        </p:txBody>
      </p:sp>
      <p:sp>
        <p:nvSpPr>
          <p:cNvPr id="4"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5" name="Rectangle 1034"/>
          <p:cNvSpPr>
            <a:spLocks noGrp="1" noChangeArrowheads="1"/>
          </p:cNvSpPr>
          <p:nvPr>
            <p:ph type="sldNum" sz="quarter" idx="12"/>
          </p:nvPr>
        </p:nvSpPr>
        <p:spPr/>
        <p:txBody>
          <a:bodyPr/>
          <a:lstStyle>
            <a:lvl1pPr>
              <a:defRPr baseline="30000"/>
            </a:lvl1pPr>
          </a:lstStyle>
          <a:p>
            <a:pPr>
              <a:defRPr/>
            </a:pPr>
            <a:fld id="{0534F756-B5C5-364E-8757-F2EBA6C4DF86}" type="slidenum">
              <a:rPr lang="en-US"/>
              <a:pPr>
                <a:defRPr/>
              </a:pPr>
              <a:t>‹#›</a:t>
            </a:fld>
            <a:endParaRPr lang="en-US"/>
          </a:p>
        </p:txBody>
      </p:sp>
    </p:spTree>
    <p:extLst>
      <p:ext uri="{BB962C8B-B14F-4D97-AF65-F5344CB8AC3E}">
        <p14:creationId xmlns:p14="http://schemas.microsoft.com/office/powerpoint/2010/main" val="176263088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defRPr/>
            </a:lvl1pPr>
          </a:lstStyle>
          <a:p>
            <a:pPr>
              <a:defRPr/>
            </a:pPr>
            <a:fld id="{7F53F164-37C0-7E43-99D4-2507713C88AF}" type="datetime1">
              <a:rPr lang="en-US"/>
              <a:pPr>
                <a:defRPr/>
              </a:pPr>
              <a:t>11/22/21</a:t>
            </a:fld>
            <a:endParaRPr lang="en-US"/>
          </a:p>
        </p:txBody>
      </p:sp>
      <p:sp>
        <p:nvSpPr>
          <p:cNvPr id="6" name="Rectangle 1033"/>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7" name="Rectangle 1034"/>
          <p:cNvSpPr>
            <a:spLocks noGrp="1" noChangeArrowheads="1"/>
          </p:cNvSpPr>
          <p:nvPr>
            <p:ph type="sldNum" sz="quarter" idx="12"/>
          </p:nvPr>
        </p:nvSpPr>
        <p:spPr/>
        <p:txBody>
          <a:bodyPr/>
          <a:lstStyle>
            <a:lvl1pPr>
              <a:defRPr/>
            </a:lvl1pPr>
          </a:lstStyle>
          <a:p>
            <a:pPr>
              <a:defRPr/>
            </a:pPr>
            <a:fld id="{7D6DF0C3-3CE5-5546-8D96-C0EB5CA591C8}" type="slidenum">
              <a:rPr lang="en-US"/>
              <a:pPr>
                <a:defRPr/>
              </a:pPr>
              <a:t>‹#›</a:t>
            </a:fld>
            <a:endParaRPr lang="en-US"/>
          </a:p>
        </p:txBody>
      </p:sp>
    </p:spTree>
    <p:extLst>
      <p:ext uri="{BB962C8B-B14F-4D97-AF65-F5344CB8AC3E}">
        <p14:creationId xmlns:p14="http://schemas.microsoft.com/office/powerpoint/2010/main" val="198729839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F0EE42-1CE9-074A-B6CC-DE6654BC9779}"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07342820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B2D753-D414-E54A-AF6F-0B7C719E2F0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04394905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86AD90-8CAB-7149-A5D3-9B204364161C}"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24950698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DDD0EE-C850-A441-8F18-A5D46FA2FE2B}"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38089437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8AB7A44-899F-1549-964B-F09A312AE10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41678043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E21529C-4C5A-2441-92A2-F33B17496D6C}"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91573615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B55ECD4-5847-E846-B725-F61EF652E464}"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1118861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BAC648-8BA3-CB44-88AC-38DB4425F414}"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6238086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89D9F5-79B9-AA48-A1BF-E3F3C6BBF2D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6839475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lgn="ctr">
              <a:defRPr baseline="30000"/>
            </a:lvl1pPr>
          </a:lstStyle>
          <a:p>
            <a:pPr>
              <a:defRPr/>
            </a:pPr>
            <a:fld id="{4E5A5E54-2CBB-284C-B908-958AAF8D7AC8}" type="datetime1">
              <a:rPr lang="en-US"/>
              <a:pPr>
                <a:defRPr/>
              </a:pPr>
              <a:t>11/22/21</a:t>
            </a:fld>
            <a:endParaRPr lang="en-US"/>
          </a:p>
        </p:txBody>
      </p:sp>
      <p:sp>
        <p:nvSpPr>
          <p:cNvPr id="3"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4" name="Rectangle 1034"/>
          <p:cNvSpPr>
            <a:spLocks noGrp="1" noChangeArrowheads="1"/>
          </p:cNvSpPr>
          <p:nvPr>
            <p:ph type="sldNum" sz="quarter" idx="12"/>
          </p:nvPr>
        </p:nvSpPr>
        <p:spPr/>
        <p:txBody>
          <a:bodyPr/>
          <a:lstStyle>
            <a:lvl1pPr>
              <a:defRPr baseline="30000"/>
            </a:lvl1pPr>
          </a:lstStyle>
          <a:p>
            <a:pPr>
              <a:defRPr/>
            </a:pPr>
            <a:fld id="{E72C91F3-9259-C440-AA87-C19E9E4FB758}" type="slidenum">
              <a:rPr lang="en-US"/>
              <a:pPr>
                <a:defRPr/>
              </a:pPr>
              <a:t>‹#›</a:t>
            </a:fld>
            <a:endParaRPr lang="en-US"/>
          </a:p>
        </p:txBody>
      </p:sp>
    </p:spTree>
    <p:extLst>
      <p:ext uri="{BB962C8B-B14F-4D97-AF65-F5344CB8AC3E}">
        <p14:creationId xmlns:p14="http://schemas.microsoft.com/office/powerpoint/2010/main" val="345270698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5CD17F-B3A6-7F48-93A8-35DDE5B9D183}"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72800996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7F15FD-179C-6B48-A6EA-097AFAD258F9}"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34926391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defRPr/>
              </a:pPr>
              <a:endParaRPr lang="en-US" baseline="0">
                <a:solidFill>
                  <a:srgbClr val="EAE8E2"/>
                </a:solidFill>
                <a:latin typeface="Arial" charset="0"/>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defRPr/>
              </a:pPr>
              <a:endParaRPr lang="en-US" baseline="0">
                <a:solidFill>
                  <a:srgbClr val="EAE8E2"/>
                </a:solidFill>
                <a:latin typeface="Arial" charset="0"/>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102" name="Rectangle 6"/>
          <p:cNvSpPr>
            <a:spLocks noGrp="1" noChangeArrowheads="1"/>
          </p:cNvSpPr>
          <p:nvPr>
            <p:ph type="ctrTitle"/>
          </p:nvPr>
        </p:nvSpPr>
        <p:spPr>
          <a:xfrm>
            <a:off x="685800" y="2438400"/>
            <a:ext cx="7772400" cy="1143000"/>
          </a:xfrm>
        </p:spPr>
        <p:txBody>
          <a:bodyPr/>
          <a:lstStyle>
            <a:lvl1pPr>
              <a:defRPr/>
            </a:lvl1pPr>
          </a:lstStyle>
          <a:p>
            <a:pPr lvl="0"/>
            <a:r>
              <a:rPr lang="en-US" noProof="0"/>
              <a:t>Click to edit Master title style</a:t>
            </a:r>
          </a:p>
        </p:txBody>
      </p:sp>
      <p:sp>
        <p:nvSpPr>
          <p:cNvPr id="4103" name="Rectangle 7"/>
          <p:cNvSpPr>
            <a:spLocks noGrp="1" noChangeArrowheads="1"/>
          </p:cNvSpPr>
          <p:nvPr>
            <p:ph type="subTitle" idx="1"/>
          </p:nvPr>
        </p:nvSpPr>
        <p:spPr>
          <a:xfrm>
            <a:off x="1371600" y="39624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EAE8E2"/>
              </a:solidFill>
              <a:latin typeface="Arial Narrow"/>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latin typeface="Arial Narrow"/>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5C7B8370-F28C-2942-A535-905288588659}" type="slidenum">
              <a:rPr lang="en-US">
                <a:solidFill>
                  <a:srgbClr val="EAE8E2"/>
                </a:solidFill>
                <a:latin typeface="Arial Narrow"/>
              </a:rPr>
              <a:pPr>
                <a:defRPr/>
              </a:pPr>
              <a:t>‹#›</a:t>
            </a:fld>
            <a:endParaRPr lang="en-US">
              <a:solidFill>
                <a:srgbClr val="EAE8E2"/>
              </a:solidFill>
              <a:latin typeface="Arial Narrow"/>
            </a:endParaRPr>
          </a:p>
        </p:txBody>
      </p:sp>
    </p:spTree>
    <p:extLst>
      <p:ext uri="{BB962C8B-B14F-4D97-AF65-F5344CB8AC3E}">
        <p14:creationId xmlns:p14="http://schemas.microsoft.com/office/powerpoint/2010/main" val="711396704"/>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1E70EE2-6A27-CB40-9F66-4CE445204533}" type="slidenum">
              <a:rPr lang="en-US">
                <a:solidFill>
                  <a:srgbClr val="EAE8E2"/>
                </a:solidFill>
                <a:latin typeface="Arial Narrow"/>
              </a:rPr>
              <a:pPr>
                <a:defRPr/>
              </a:pPr>
              <a:t>‹#›</a:t>
            </a:fld>
            <a:endParaRPr lang="en-US">
              <a:solidFill>
                <a:srgbClr val="EAE8E2"/>
              </a:solidFill>
              <a:latin typeface="Arial Narrow"/>
            </a:endParaRPr>
          </a:p>
        </p:txBody>
      </p:sp>
    </p:spTree>
    <p:extLst>
      <p:ext uri="{BB962C8B-B14F-4D97-AF65-F5344CB8AC3E}">
        <p14:creationId xmlns:p14="http://schemas.microsoft.com/office/powerpoint/2010/main" val="799772865"/>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949DB195-C913-1A4D-ADF6-97147BC6C1C3}" type="slidenum">
              <a:rPr lang="en-US">
                <a:solidFill>
                  <a:srgbClr val="EAE8E2"/>
                </a:solidFill>
                <a:latin typeface="Arial Narrow"/>
              </a:rPr>
              <a:pPr>
                <a:defRPr/>
              </a:pPr>
              <a:t>‹#›</a:t>
            </a:fld>
            <a:endParaRPr lang="en-US">
              <a:solidFill>
                <a:srgbClr val="EAE8E2"/>
              </a:solidFill>
              <a:latin typeface="Arial Narrow"/>
            </a:endParaRPr>
          </a:p>
        </p:txBody>
      </p:sp>
    </p:spTree>
    <p:extLst>
      <p:ext uri="{BB962C8B-B14F-4D97-AF65-F5344CB8AC3E}">
        <p14:creationId xmlns:p14="http://schemas.microsoft.com/office/powerpoint/2010/main" val="2128860376"/>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584D2577-2F37-464D-A40A-6A215EF6714C}" type="slidenum">
              <a:rPr lang="en-US">
                <a:solidFill>
                  <a:srgbClr val="EAE8E2"/>
                </a:solidFill>
                <a:latin typeface="Arial Narrow"/>
              </a:rPr>
              <a:pPr>
                <a:defRPr/>
              </a:pPr>
              <a:t>‹#›</a:t>
            </a:fld>
            <a:endParaRPr lang="en-US">
              <a:solidFill>
                <a:srgbClr val="EAE8E2"/>
              </a:solidFill>
              <a:latin typeface="Arial Narrow"/>
            </a:endParaRPr>
          </a:p>
        </p:txBody>
      </p:sp>
    </p:spTree>
    <p:extLst>
      <p:ext uri="{BB962C8B-B14F-4D97-AF65-F5344CB8AC3E}">
        <p14:creationId xmlns:p14="http://schemas.microsoft.com/office/powerpoint/2010/main" val="1287148562"/>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9" name="Rectangle 10"/>
          <p:cNvSpPr>
            <a:spLocks noGrp="1" noChangeArrowheads="1"/>
          </p:cNvSpPr>
          <p:nvPr>
            <p:ph type="sldNum" sz="quarter" idx="12"/>
          </p:nvPr>
        </p:nvSpPr>
        <p:spPr>
          <a:ln/>
        </p:spPr>
        <p:txBody>
          <a:bodyPr/>
          <a:lstStyle>
            <a:lvl1pPr>
              <a:defRPr/>
            </a:lvl1pPr>
          </a:lstStyle>
          <a:p>
            <a:pPr>
              <a:defRPr/>
            </a:pPr>
            <a:fld id="{65170823-E38F-3B4B-869F-10BD4BCC62C2}" type="slidenum">
              <a:rPr lang="en-US">
                <a:solidFill>
                  <a:srgbClr val="EAE8E2"/>
                </a:solidFill>
                <a:latin typeface="Arial Narrow"/>
              </a:rPr>
              <a:pPr>
                <a:defRPr/>
              </a:pPr>
              <a:t>‹#›</a:t>
            </a:fld>
            <a:endParaRPr lang="en-US">
              <a:solidFill>
                <a:srgbClr val="EAE8E2"/>
              </a:solidFill>
              <a:latin typeface="Arial Narrow"/>
            </a:endParaRPr>
          </a:p>
        </p:txBody>
      </p:sp>
    </p:spTree>
    <p:extLst>
      <p:ext uri="{BB962C8B-B14F-4D97-AF65-F5344CB8AC3E}">
        <p14:creationId xmlns:p14="http://schemas.microsoft.com/office/powerpoint/2010/main" val="2946761524"/>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5" name="Rectangle 10"/>
          <p:cNvSpPr>
            <a:spLocks noGrp="1" noChangeArrowheads="1"/>
          </p:cNvSpPr>
          <p:nvPr>
            <p:ph type="sldNum" sz="quarter" idx="12"/>
          </p:nvPr>
        </p:nvSpPr>
        <p:spPr>
          <a:ln/>
        </p:spPr>
        <p:txBody>
          <a:bodyPr/>
          <a:lstStyle>
            <a:lvl1pPr>
              <a:defRPr/>
            </a:lvl1pPr>
          </a:lstStyle>
          <a:p>
            <a:pPr>
              <a:defRPr/>
            </a:pPr>
            <a:fld id="{694F1C9A-6947-C64A-BD17-62726B932CC3}" type="slidenum">
              <a:rPr lang="en-US">
                <a:solidFill>
                  <a:srgbClr val="EAE8E2"/>
                </a:solidFill>
                <a:latin typeface="Arial Narrow"/>
              </a:rPr>
              <a:pPr>
                <a:defRPr/>
              </a:pPr>
              <a:t>‹#›</a:t>
            </a:fld>
            <a:endParaRPr lang="en-US">
              <a:solidFill>
                <a:srgbClr val="EAE8E2"/>
              </a:solidFill>
              <a:latin typeface="Arial Narrow"/>
            </a:endParaRPr>
          </a:p>
        </p:txBody>
      </p:sp>
    </p:spTree>
    <p:extLst>
      <p:ext uri="{BB962C8B-B14F-4D97-AF65-F5344CB8AC3E}">
        <p14:creationId xmlns:p14="http://schemas.microsoft.com/office/powerpoint/2010/main" val="4015579125"/>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4" name="Rectangle 10"/>
          <p:cNvSpPr>
            <a:spLocks noGrp="1" noChangeArrowheads="1"/>
          </p:cNvSpPr>
          <p:nvPr>
            <p:ph type="sldNum" sz="quarter" idx="12"/>
          </p:nvPr>
        </p:nvSpPr>
        <p:spPr>
          <a:ln/>
        </p:spPr>
        <p:txBody>
          <a:bodyPr/>
          <a:lstStyle>
            <a:lvl1pPr>
              <a:defRPr/>
            </a:lvl1pPr>
          </a:lstStyle>
          <a:p>
            <a:pPr>
              <a:defRPr/>
            </a:pPr>
            <a:fld id="{13CDEC7C-82B8-1746-9989-772114D6D2AD}" type="slidenum">
              <a:rPr lang="en-US">
                <a:solidFill>
                  <a:srgbClr val="EAE8E2"/>
                </a:solidFill>
                <a:latin typeface="Arial Narrow"/>
              </a:rPr>
              <a:pPr>
                <a:defRPr/>
              </a:pPr>
              <a:t>‹#›</a:t>
            </a:fld>
            <a:endParaRPr lang="en-US">
              <a:solidFill>
                <a:srgbClr val="EAE8E2"/>
              </a:solidFill>
              <a:latin typeface="Arial Narrow"/>
            </a:endParaRPr>
          </a:p>
        </p:txBody>
      </p:sp>
    </p:spTree>
    <p:extLst>
      <p:ext uri="{BB962C8B-B14F-4D97-AF65-F5344CB8AC3E}">
        <p14:creationId xmlns:p14="http://schemas.microsoft.com/office/powerpoint/2010/main" val="1051124754"/>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AC59E4D-6994-6F40-9C84-7E6FC3B3699B}" type="slidenum">
              <a:rPr lang="en-US">
                <a:solidFill>
                  <a:srgbClr val="EAE8E2"/>
                </a:solidFill>
                <a:latin typeface="Arial Narrow"/>
              </a:rPr>
              <a:pPr>
                <a:defRPr/>
              </a:pPr>
              <a:t>‹#›</a:t>
            </a:fld>
            <a:endParaRPr lang="en-US">
              <a:solidFill>
                <a:srgbClr val="EAE8E2"/>
              </a:solidFill>
              <a:latin typeface="Arial Narrow"/>
            </a:endParaRPr>
          </a:p>
        </p:txBody>
      </p:sp>
    </p:spTree>
    <p:extLst>
      <p:ext uri="{BB962C8B-B14F-4D97-AF65-F5344CB8AC3E}">
        <p14:creationId xmlns:p14="http://schemas.microsoft.com/office/powerpoint/2010/main" val="162598086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lgn="ctr">
              <a:defRPr baseline="30000"/>
            </a:lvl1pPr>
          </a:lstStyle>
          <a:p>
            <a:pPr>
              <a:defRPr/>
            </a:pPr>
            <a:fld id="{F90D43F7-D73B-6A4A-9CEE-FDDBFF52799E}" type="datetime1">
              <a:rPr lang="en-US"/>
              <a:pPr>
                <a:defRPr/>
              </a:pPr>
              <a:t>11/22/21</a:t>
            </a:fld>
            <a:endParaRPr lang="en-US"/>
          </a:p>
        </p:txBody>
      </p:sp>
      <p:sp>
        <p:nvSpPr>
          <p:cNvPr id="6"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4"/>
          <p:cNvSpPr>
            <a:spLocks noGrp="1" noChangeArrowheads="1"/>
          </p:cNvSpPr>
          <p:nvPr>
            <p:ph type="sldNum" sz="quarter" idx="12"/>
          </p:nvPr>
        </p:nvSpPr>
        <p:spPr/>
        <p:txBody>
          <a:bodyPr/>
          <a:lstStyle>
            <a:lvl1pPr>
              <a:defRPr baseline="30000"/>
            </a:lvl1pPr>
          </a:lstStyle>
          <a:p>
            <a:pPr>
              <a:defRPr/>
            </a:pPr>
            <a:fld id="{0B20512A-5898-FA42-8C27-45641329E730}" type="slidenum">
              <a:rPr lang="en-US"/>
              <a:pPr>
                <a:defRPr/>
              </a:pPr>
              <a:t>‹#›</a:t>
            </a:fld>
            <a:endParaRPr lang="en-US"/>
          </a:p>
        </p:txBody>
      </p:sp>
    </p:spTree>
    <p:extLst>
      <p:ext uri="{BB962C8B-B14F-4D97-AF65-F5344CB8AC3E}">
        <p14:creationId xmlns:p14="http://schemas.microsoft.com/office/powerpoint/2010/main" val="91497890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AC8C3F4A-6E94-9E46-8CDD-8493F2F6A578}" type="slidenum">
              <a:rPr lang="en-US">
                <a:solidFill>
                  <a:srgbClr val="EAE8E2"/>
                </a:solidFill>
                <a:latin typeface="Arial Narrow"/>
              </a:rPr>
              <a:pPr>
                <a:defRPr/>
              </a:pPr>
              <a:t>‹#›</a:t>
            </a:fld>
            <a:endParaRPr lang="en-US">
              <a:solidFill>
                <a:srgbClr val="EAE8E2"/>
              </a:solidFill>
              <a:latin typeface="Arial Narrow"/>
            </a:endParaRPr>
          </a:p>
        </p:txBody>
      </p:sp>
    </p:spTree>
    <p:extLst>
      <p:ext uri="{BB962C8B-B14F-4D97-AF65-F5344CB8AC3E}">
        <p14:creationId xmlns:p14="http://schemas.microsoft.com/office/powerpoint/2010/main" val="597724405"/>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9652526B-B77F-4248-AB3E-D06D29E2CCC9}" type="slidenum">
              <a:rPr lang="en-US">
                <a:solidFill>
                  <a:srgbClr val="EAE8E2"/>
                </a:solidFill>
                <a:latin typeface="Arial Narrow"/>
              </a:rPr>
              <a:pPr>
                <a:defRPr/>
              </a:pPr>
              <a:t>‹#›</a:t>
            </a:fld>
            <a:endParaRPr lang="en-US">
              <a:solidFill>
                <a:srgbClr val="EAE8E2"/>
              </a:solidFill>
              <a:latin typeface="Arial Narrow"/>
            </a:endParaRPr>
          </a:p>
        </p:txBody>
      </p:sp>
    </p:spTree>
    <p:extLst>
      <p:ext uri="{BB962C8B-B14F-4D97-AF65-F5344CB8AC3E}">
        <p14:creationId xmlns:p14="http://schemas.microsoft.com/office/powerpoint/2010/main" val="387044469"/>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1D5559E-B8B5-EA42-8499-ABECF54D6E5C}" type="slidenum">
              <a:rPr lang="en-US">
                <a:solidFill>
                  <a:srgbClr val="EAE8E2"/>
                </a:solidFill>
                <a:latin typeface="Arial Narrow"/>
              </a:rPr>
              <a:pPr>
                <a:defRPr/>
              </a:pPr>
              <a:t>‹#›</a:t>
            </a:fld>
            <a:endParaRPr lang="en-US">
              <a:solidFill>
                <a:srgbClr val="EAE8E2"/>
              </a:solidFill>
              <a:latin typeface="Arial Narrow"/>
            </a:endParaRPr>
          </a:p>
        </p:txBody>
      </p:sp>
    </p:spTree>
    <p:extLst>
      <p:ext uri="{BB962C8B-B14F-4D97-AF65-F5344CB8AC3E}">
        <p14:creationId xmlns:p14="http://schemas.microsoft.com/office/powerpoint/2010/main" val="4173932374"/>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B95152-FDA7-D84C-997F-190A045096B0}" type="slidenum">
              <a:rPr lang="nl-NL">
                <a:solidFill>
                  <a:srgbClr val="000000"/>
                </a:solidFill>
                <a:latin typeface="Times New Roman"/>
              </a:rPr>
              <a:pPr>
                <a:defRPr/>
              </a:pPr>
              <a:t>‹#›</a:t>
            </a:fld>
            <a:endParaRPr lang="nl-NL">
              <a:solidFill>
                <a:srgbClr val="000000"/>
              </a:solidFill>
              <a:latin typeface="Times New Roman"/>
            </a:endParaRPr>
          </a:p>
        </p:txBody>
      </p:sp>
    </p:spTree>
    <p:extLst>
      <p:ext uri="{BB962C8B-B14F-4D97-AF65-F5344CB8AC3E}">
        <p14:creationId xmlns:p14="http://schemas.microsoft.com/office/powerpoint/2010/main" val="236761079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20AC05-902F-314C-8C71-08917BF3605C}" type="slidenum">
              <a:rPr lang="nl-NL">
                <a:solidFill>
                  <a:srgbClr val="000000"/>
                </a:solidFill>
                <a:latin typeface="Times New Roman"/>
              </a:rPr>
              <a:pPr>
                <a:defRPr/>
              </a:pPr>
              <a:t>‹#›</a:t>
            </a:fld>
            <a:endParaRPr lang="nl-NL">
              <a:solidFill>
                <a:srgbClr val="000000"/>
              </a:solidFill>
              <a:latin typeface="Times New Roman"/>
            </a:endParaRPr>
          </a:p>
        </p:txBody>
      </p:sp>
    </p:spTree>
    <p:extLst>
      <p:ext uri="{BB962C8B-B14F-4D97-AF65-F5344CB8AC3E}">
        <p14:creationId xmlns:p14="http://schemas.microsoft.com/office/powerpoint/2010/main" val="244364418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E1919E-4156-2446-9A7A-38181E71BE1E}" type="slidenum">
              <a:rPr lang="nl-NL">
                <a:solidFill>
                  <a:srgbClr val="000000"/>
                </a:solidFill>
                <a:latin typeface="Times New Roman"/>
              </a:rPr>
              <a:pPr>
                <a:defRPr/>
              </a:pPr>
              <a:t>‹#›</a:t>
            </a:fld>
            <a:endParaRPr lang="nl-NL">
              <a:solidFill>
                <a:srgbClr val="000000"/>
              </a:solidFill>
              <a:latin typeface="Times New Roman"/>
            </a:endParaRPr>
          </a:p>
        </p:txBody>
      </p:sp>
    </p:spTree>
    <p:extLst>
      <p:ext uri="{BB962C8B-B14F-4D97-AF65-F5344CB8AC3E}">
        <p14:creationId xmlns:p14="http://schemas.microsoft.com/office/powerpoint/2010/main" val="384906134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4DFB85-6CB1-C548-87CB-C6B4EF80655D}" type="slidenum">
              <a:rPr lang="nl-NL">
                <a:solidFill>
                  <a:srgbClr val="000000"/>
                </a:solidFill>
                <a:latin typeface="Times New Roman"/>
              </a:rPr>
              <a:pPr>
                <a:defRPr/>
              </a:pPr>
              <a:t>‹#›</a:t>
            </a:fld>
            <a:endParaRPr lang="nl-NL">
              <a:solidFill>
                <a:srgbClr val="000000"/>
              </a:solidFill>
              <a:latin typeface="Times New Roman"/>
            </a:endParaRPr>
          </a:p>
        </p:txBody>
      </p:sp>
    </p:spTree>
    <p:extLst>
      <p:ext uri="{BB962C8B-B14F-4D97-AF65-F5344CB8AC3E}">
        <p14:creationId xmlns:p14="http://schemas.microsoft.com/office/powerpoint/2010/main" val="267658860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nl-NL">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FBBB959B-18DA-A542-AA3C-7AF2A8C826AF}" type="slidenum">
              <a:rPr lang="nl-NL">
                <a:solidFill>
                  <a:srgbClr val="000000"/>
                </a:solidFill>
                <a:latin typeface="Times New Roman"/>
              </a:rPr>
              <a:pPr>
                <a:defRPr/>
              </a:pPr>
              <a:t>‹#›</a:t>
            </a:fld>
            <a:endParaRPr lang="nl-NL">
              <a:solidFill>
                <a:srgbClr val="000000"/>
              </a:solidFill>
              <a:latin typeface="Times New Roman"/>
            </a:endParaRPr>
          </a:p>
        </p:txBody>
      </p:sp>
    </p:spTree>
    <p:extLst>
      <p:ext uri="{BB962C8B-B14F-4D97-AF65-F5344CB8AC3E}">
        <p14:creationId xmlns:p14="http://schemas.microsoft.com/office/powerpoint/2010/main" val="269360695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nl-NL">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4473DAEB-88D4-A54D-9AD9-358E41DFAF76}" type="slidenum">
              <a:rPr lang="nl-NL">
                <a:solidFill>
                  <a:srgbClr val="000000"/>
                </a:solidFill>
                <a:latin typeface="Times New Roman"/>
              </a:rPr>
              <a:pPr>
                <a:defRPr/>
              </a:pPr>
              <a:t>‹#›</a:t>
            </a:fld>
            <a:endParaRPr lang="nl-NL">
              <a:solidFill>
                <a:srgbClr val="000000"/>
              </a:solidFill>
              <a:latin typeface="Times New Roman"/>
            </a:endParaRPr>
          </a:p>
        </p:txBody>
      </p:sp>
    </p:spTree>
    <p:extLst>
      <p:ext uri="{BB962C8B-B14F-4D97-AF65-F5344CB8AC3E}">
        <p14:creationId xmlns:p14="http://schemas.microsoft.com/office/powerpoint/2010/main" val="282550387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3B889610-4DEA-9843-A6FD-B38B841AD106}" type="slidenum">
              <a:rPr lang="nl-NL">
                <a:solidFill>
                  <a:srgbClr val="000000"/>
                </a:solidFill>
                <a:latin typeface="Times New Roman"/>
              </a:rPr>
              <a:pPr>
                <a:defRPr/>
              </a:pPr>
              <a:t>‹#›</a:t>
            </a:fld>
            <a:endParaRPr lang="nl-NL">
              <a:solidFill>
                <a:srgbClr val="000000"/>
              </a:solidFill>
              <a:latin typeface="Times New Roman"/>
            </a:endParaRPr>
          </a:p>
        </p:txBody>
      </p:sp>
    </p:spTree>
    <p:extLst>
      <p:ext uri="{BB962C8B-B14F-4D97-AF65-F5344CB8AC3E}">
        <p14:creationId xmlns:p14="http://schemas.microsoft.com/office/powerpoint/2010/main" val="4428979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lgn="ctr">
              <a:defRPr baseline="30000"/>
            </a:lvl1pPr>
          </a:lstStyle>
          <a:p>
            <a:pPr>
              <a:defRPr/>
            </a:pPr>
            <a:fld id="{A1D52824-1BBA-454B-AE6F-4DA04B983C9F}" type="datetime1">
              <a:rPr lang="en-US"/>
              <a:pPr>
                <a:defRPr/>
              </a:pPr>
              <a:t>11/22/21</a:t>
            </a:fld>
            <a:endParaRPr lang="en-US"/>
          </a:p>
        </p:txBody>
      </p:sp>
      <p:sp>
        <p:nvSpPr>
          <p:cNvPr id="6"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4"/>
          <p:cNvSpPr>
            <a:spLocks noGrp="1" noChangeArrowheads="1"/>
          </p:cNvSpPr>
          <p:nvPr>
            <p:ph type="sldNum" sz="quarter" idx="12"/>
          </p:nvPr>
        </p:nvSpPr>
        <p:spPr/>
        <p:txBody>
          <a:bodyPr/>
          <a:lstStyle>
            <a:lvl1pPr>
              <a:defRPr baseline="30000"/>
            </a:lvl1pPr>
          </a:lstStyle>
          <a:p>
            <a:pPr>
              <a:defRPr/>
            </a:pPr>
            <a:fld id="{0C401CC3-A92C-D542-8558-5CC05119508E}" type="slidenum">
              <a:rPr lang="en-US"/>
              <a:pPr>
                <a:defRPr/>
              </a:pPr>
              <a:t>‹#›</a:t>
            </a:fld>
            <a:endParaRPr lang="en-US"/>
          </a:p>
        </p:txBody>
      </p:sp>
    </p:spTree>
    <p:extLst>
      <p:ext uri="{BB962C8B-B14F-4D97-AF65-F5344CB8AC3E}">
        <p14:creationId xmlns:p14="http://schemas.microsoft.com/office/powerpoint/2010/main" val="39265264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A99874-4931-EA4F-9ABB-BF2871937464}" type="slidenum">
              <a:rPr lang="nl-NL">
                <a:solidFill>
                  <a:srgbClr val="000000"/>
                </a:solidFill>
                <a:latin typeface="Times New Roman"/>
              </a:rPr>
              <a:pPr>
                <a:defRPr/>
              </a:pPr>
              <a:t>‹#›</a:t>
            </a:fld>
            <a:endParaRPr lang="nl-NL">
              <a:solidFill>
                <a:srgbClr val="000000"/>
              </a:solidFill>
              <a:latin typeface="Times New Roman"/>
            </a:endParaRPr>
          </a:p>
        </p:txBody>
      </p:sp>
    </p:spTree>
    <p:extLst>
      <p:ext uri="{BB962C8B-B14F-4D97-AF65-F5344CB8AC3E}">
        <p14:creationId xmlns:p14="http://schemas.microsoft.com/office/powerpoint/2010/main" val="135929414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6E93C74E-E123-FC4D-BDA3-FFE458226071}" type="slidenum">
              <a:rPr lang="nl-NL">
                <a:solidFill>
                  <a:srgbClr val="000000"/>
                </a:solidFill>
                <a:latin typeface="Times New Roman"/>
              </a:rPr>
              <a:pPr>
                <a:defRPr/>
              </a:pPr>
              <a:t>‹#›</a:t>
            </a:fld>
            <a:endParaRPr lang="nl-NL">
              <a:solidFill>
                <a:srgbClr val="000000"/>
              </a:solidFill>
              <a:latin typeface="Times New Roman"/>
            </a:endParaRPr>
          </a:p>
        </p:txBody>
      </p:sp>
    </p:spTree>
    <p:extLst>
      <p:ext uri="{BB962C8B-B14F-4D97-AF65-F5344CB8AC3E}">
        <p14:creationId xmlns:p14="http://schemas.microsoft.com/office/powerpoint/2010/main" val="89776568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6849C6-6B0F-684B-82C9-E524D8E52971}" type="slidenum">
              <a:rPr lang="nl-NL">
                <a:solidFill>
                  <a:srgbClr val="000000"/>
                </a:solidFill>
                <a:latin typeface="Times New Roman"/>
              </a:rPr>
              <a:pPr>
                <a:defRPr/>
              </a:pPr>
              <a:t>‹#›</a:t>
            </a:fld>
            <a:endParaRPr lang="nl-NL">
              <a:solidFill>
                <a:srgbClr val="000000"/>
              </a:solidFill>
              <a:latin typeface="Times New Roman"/>
            </a:endParaRPr>
          </a:p>
        </p:txBody>
      </p:sp>
    </p:spTree>
    <p:extLst>
      <p:ext uri="{BB962C8B-B14F-4D97-AF65-F5344CB8AC3E}">
        <p14:creationId xmlns:p14="http://schemas.microsoft.com/office/powerpoint/2010/main" val="71165422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4262E0-3FA7-6143-9106-57F53BFF0A75}" type="slidenum">
              <a:rPr lang="nl-NL">
                <a:solidFill>
                  <a:srgbClr val="000000"/>
                </a:solidFill>
                <a:latin typeface="Times New Roman"/>
              </a:rPr>
              <a:pPr>
                <a:defRPr/>
              </a:pPr>
              <a:t>‹#›</a:t>
            </a:fld>
            <a:endParaRPr lang="nl-NL">
              <a:solidFill>
                <a:srgbClr val="000000"/>
              </a:solidFill>
              <a:latin typeface="Times New Roman"/>
            </a:endParaRPr>
          </a:p>
        </p:txBody>
      </p:sp>
    </p:spTree>
    <p:extLst>
      <p:ext uri="{BB962C8B-B14F-4D97-AF65-F5344CB8AC3E}">
        <p14:creationId xmlns:p14="http://schemas.microsoft.com/office/powerpoint/2010/main" val="27753919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7"/>
          <p:cNvSpPr>
            <a:spLocks noGrp="1" noChangeArrowheads="1"/>
          </p:cNvSpPr>
          <p:nvPr>
            <p:ph type="sldNum" sz="quarter" idx="12"/>
          </p:nvPr>
        </p:nvSpPr>
        <p:spPr>
          <a:ln/>
        </p:spPr>
        <p:txBody>
          <a:bodyPr/>
          <a:lstStyle>
            <a:lvl1pPr>
              <a:defRPr/>
            </a:lvl1pPr>
          </a:lstStyle>
          <a:p>
            <a:pPr>
              <a:defRPr/>
            </a:pPr>
            <a:fld id="{4E3195ED-8388-0C4A-A54F-965F1042808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02695270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7"/>
          <p:cNvSpPr>
            <a:spLocks noGrp="1" noChangeArrowheads="1"/>
          </p:cNvSpPr>
          <p:nvPr>
            <p:ph type="sldNum" sz="quarter" idx="12"/>
          </p:nvPr>
        </p:nvSpPr>
        <p:spPr>
          <a:ln/>
        </p:spPr>
        <p:txBody>
          <a:bodyPr/>
          <a:lstStyle>
            <a:lvl1pPr>
              <a:defRPr/>
            </a:lvl1pPr>
          </a:lstStyle>
          <a:p>
            <a:pPr>
              <a:defRPr/>
            </a:pPr>
            <a:fld id="{F7267C34-6992-CA4F-9C80-15E200FC92FB}"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65034596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7"/>
          <p:cNvSpPr>
            <a:spLocks noGrp="1" noChangeArrowheads="1"/>
          </p:cNvSpPr>
          <p:nvPr>
            <p:ph type="sldNum" sz="quarter" idx="12"/>
          </p:nvPr>
        </p:nvSpPr>
        <p:spPr>
          <a:ln/>
        </p:spPr>
        <p:txBody>
          <a:bodyPr/>
          <a:lstStyle>
            <a:lvl1pPr>
              <a:defRPr/>
            </a:lvl1pPr>
          </a:lstStyle>
          <a:p>
            <a:pPr>
              <a:defRPr/>
            </a:pPr>
            <a:fld id="{881760B7-9E40-A74D-A54E-F6E7FE694AA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48307628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7" name="Rectangle 7"/>
          <p:cNvSpPr>
            <a:spLocks noGrp="1" noChangeArrowheads="1"/>
          </p:cNvSpPr>
          <p:nvPr>
            <p:ph type="sldNum" sz="quarter" idx="12"/>
          </p:nvPr>
        </p:nvSpPr>
        <p:spPr>
          <a:ln/>
        </p:spPr>
        <p:txBody>
          <a:bodyPr/>
          <a:lstStyle>
            <a:lvl1pPr>
              <a:defRPr/>
            </a:lvl1pPr>
          </a:lstStyle>
          <a:p>
            <a:pPr>
              <a:defRPr/>
            </a:pPr>
            <a:fld id="{357434C8-5FD2-7148-8BC4-6014EAED388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00993739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9" name="Rectangle 7"/>
          <p:cNvSpPr>
            <a:spLocks noGrp="1" noChangeArrowheads="1"/>
          </p:cNvSpPr>
          <p:nvPr>
            <p:ph type="sldNum" sz="quarter" idx="12"/>
          </p:nvPr>
        </p:nvSpPr>
        <p:spPr>
          <a:ln/>
        </p:spPr>
        <p:txBody>
          <a:bodyPr/>
          <a:lstStyle>
            <a:lvl1pPr>
              <a:defRPr/>
            </a:lvl1pPr>
          </a:lstStyle>
          <a:p>
            <a:pPr>
              <a:defRPr/>
            </a:pPr>
            <a:fld id="{DA8A4B81-DB73-9A44-B2C1-8816D4E00E0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92353592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5" name="Rectangle 7"/>
          <p:cNvSpPr>
            <a:spLocks noGrp="1" noChangeArrowheads="1"/>
          </p:cNvSpPr>
          <p:nvPr>
            <p:ph type="sldNum" sz="quarter" idx="12"/>
          </p:nvPr>
        </p:nvSpPr>
        <p:spPr>
          <a:ln/>
        </p:spPr>
        <p:txBody>
          <a:bodyPr/>
          <a:lstStyle>
            <a:lvl1pPr>
              <a:defRPr/>
            </a:lvl1pPr>
          </a:lstStyle>
          <a:p>
            <a:pPr>
              <a:defRPr/>
            </a:pPr>
            <a:fld id="{19712600-C424-F64C-A766-B7DC5CC49726}"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945048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lgn="ctr">
              <a:defRPr baseline="30000"/>
            </a:lvl1pPr>
          </a:lstStyle>
          <a:p>
            <a:pPr>
              <a:defRPr/>
            </a:pPr>
            <a:fld id="{83D40486-28F4-894F-9BFF-EF5DAB79A423}" type="datetime1">
              <a:rPr lang="en-US"/>
              <a:pPr>
                <a:defRPr/>
              </a:pPr>
              <a:t>11/22/21</a:t>
            </a:fld>
            <a:endParaRPr lang="en-US"/>
          </a:p>
        </p:txBody>
      </p:sp>
      <p:sp>
        <p:nvSpPr>
          <p:cNvPr id="5"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4"/>
          <p:cNvSpPr>
            <a:spLocks noGrp="1" noChangeArrowheads="1"/>
          </p:cNvSpPr>
          <p:nvPr>
            <p:ph type="sldNum" sz="quarter" idx="12"/>
          </p:nvPr>
        </p:nvSpPr>
        <p:spPr/>
        <p:txBody>
          <a:bodyPr/>
          <a:lstStyle>
            <a:lvl1pPr>
              <a:defRPr baseline="30000"/>
            </a:lvl1pPr>
          </a:lstStyle>
          <a:p>
            <a:pPr>
              <a:defRPr/>
            </a:pPr>
            <a:fld id="{CA52B470-256F-9B46-A7E8-3F8767A52332}" type="slidenum">
              <a:rPr lang="en-US"/>
              <a:pPr>
                <a:defRPr/>
              </a:pPr>
              <a:t>‹#›</a:t>
            </a:fld>
            <a:endParaRPr lang="en-US"/>
          </a:p>
        </p:txBody>
      </p:sp>
    </p:spTree>
    <p:extLst>
      <p:ext uri="{BB962C8B-B14F-4D97-AF65-F5344CB8AC3E}">
        <p14:creationId xmlns:p14="http://schemas.microsoft.com/office/powerpoint/2010/main" val="211653037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4" name="Rectangle 7"/>
          <p:cNvSpPr>
            <a:spLocks noGrp="1" noChangeArrowheads="1"/>
          </p:cNvSpPr>
          <p:nvPr>
            <p:ph type="sldNum" sz="quarter" idx="12"/>
          </p:nvPr>
        </p:nvSpPr>
        <p:spPr>
          <a:ln/>
        </p:spPr>
        <p:txBody>
          <a:bodyPr/>
          <a:lstStyle>
            <a:lvl1pPr>
              <a:defRPr/>
            </a:lvl1pPr>
          </a:lstStyle>
          <a:p>
            <a:pPr>
              <a:defRPr/>
            </a:pPr>
            <a:fld id="{C72C4988-AEAD-C948-96FD-D7B755C2E444}"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22226452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7" name="Rectangle 7"/>
          <p:cNvSpPr>
            <a:spLocks noGrp="1" noChangeArrowheads="1"/>
          </p:cNvSpPr>
          <p:nvPr>
            <p:ph type="sldNum" sz="quarter" idx="12"/>
          </p:nvPr>
        </p:nvSpPr>
        <p:spPr>
          <a:ln/>
        </p:spPr>
        <p:txBody>
          <a:bodyPr/>
          <a:lstStyle>
            <a:lvl1pPr>
              <a:defRPr/>
            </a:lvl1pPr>
          </a:lstStyle>
          <a:p>
            <a:pPr>
              <a:defRPr/>
            </a:pPr>
            <a:fld id="{A86E5740-6822-DF43-9EE3-AB78F3F1DAF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56352380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7" name="Rectangle 7"/>
          <p:cNvSpPr>
            <a:spLocks noGrp="1" noChangeArrowheads="1"/>
          </p:cNvSpPr>
          <p:nvPr>
            <p:ph type="sldNum" sz="quarter" idx="12"/>
          </p:nvPr>
        </p:nvSpPr>
        <p:spPr>
          <a:ln/>
        </p:spPr>
        <p:txBody>
          <a:bodyPr/>
          <a:lstStyle>
            <a:lvl1pPr>
              <a:defRPr/>
            </a:lvl1pPr>
          </a:lstStyle>
          <a:p>
            <a:pPr>
              <a:defRPr/>
            </a:pPr>
            <a:fld id="{8CD0FA35-0C6A-DE42-B29D-0FC25BA1EEF3}"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79523414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7"/>
          <p:cNvSpPr>
            <a:spLocks noGrp="1" noChangeArrowheads="1"/>
          </p:cNvSpPr>
          <p:nvPr>
            <p:ph type="sldNum" sz="quarter" idx="12"/>
          </p:nvPr>
        </p:nvSpPr>
        <p:spPr>
          <a:ln/>
        </p:spPr>
        <p:txBody>
          <a:bodyPr/>
          <a:lstStyle>
            <a:lvl1pPr>
              <a:defRPr/>
            </a:lvl1pPr>
          </a:lstStyle>
          <a:p>
            <a:pPr>
              <a:defRPr/>
            </a:pPr>
            <a:fld id="{0AFDB32F-B786-D24F-AF14-4135169216F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64910496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7"/>
          <p:cNvSpPr>
            <a:spLocks noGrp="1" noChangeArrowheads="1"/>
          </p:cNvSpPr>
          <p:nvPr>
            <p:ph type="sldNum" sz="quarter" idx="12"/>
          </p:nvPr>
        </p:nvSpPr>
        <p:spPr>
          <a:ln/>
        </p:spPr>
        <p:txBody>
          <a:bodyPr/>
          <a:lstStyle>
            <a:lvl1pPr>
              <a:defRPr/>
            </a:lvl1pPr>
          </a:lstStyle>
          <a:p>
            <a:pPr>
              <a:defRPr/>
            </a:pPr>
            <a:fld id="{1F3AD039-3368-2349-92FB-6B5191CA8A26}"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45933346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r>
              <a:rPr lang="en-US">
                <a:latin typeface="Times New Roman"/>
                <a:ea typeface="ＭＳ Ｐゴシック"/>
              </a:rPr>
              <a:t>Words and music by Matt Redman</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atin typeface="Times New Roman"/>
              </a:rPr>
              <a:t>Congregational worship – Tom Anderson</a:t>
            </a:r>
          </a:p>
        </p:txBody>
      </p:sp>
    </p:spTree>
    <p:extLst>
      <p:ext uri="{BB962C8B-B14F-4D97-AF65-F5344CB8AC3E}">
        <p14:creationId xmlns:p14="http://schemas.microsoft.com/office/powerpoint/2010/main" val="4108522366"/>
      </p:ext>
    </p:extLst>
  </p:cSld>
  <p:clrMapOvr>
    <a:masterClrMapping/>
  </p:clrMapOvr>
  <p:transition>
    <p:fade/>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latin typeface="Times New Roman"/>
                <a:ea typeface="ＭＳ Ｐゴシック"/>
              </a:rPr>
              <a:t>Words and music by Matt Redman</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atin typeface="Times New Roman"/>
              </a:rPr>
              <a:t>Congregational worship – Tom Anderson</a:t>
            </a:r>
          </a:p>
        </p:txBody>
      </p:sp>
    </p:spTree>
    <p:extLst>
      <p:ext uri="{BB962C8B-B14F-4D97-AF65-F5344CB8AC3E}">
        <p14:creationId xmlns:p14="http://schemas.microsoft.com/office/powerpoint/2010/main" val="1053011219"/>
      </p:ext>
    </p:extLst>
  </p:cSld>
  <p:clrMapOvr>
    <a:masterClrMapping/>
  </p:clrMapOvr>
  <p:transition>
    <p:fade/>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latin typeface="Times New Roman"/>
                <a:ea typeface="ＭＳ Ｐゴシック"/>
              </a:rPr>
              <a:t>Words and music by Matt Redman</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atin typeface="Times New Roman"/>
              </a:rPr>
              <a:t>Congregational worship – Tom Anderson</a:t>
            </a:r>
          </a:p>
        </p:txBody>
      </p:sp>
    </p:spTree>
    <p:extLst>
      <p:ext uri="{BB962C8B-B14F-4D97-AF65-F5344CB8AC3E}">
        <p14:creationId xmlns:p14="http://schemas.microsoft.com/office/powerpoint/2010/main" val="762330230"/>
      </p:ext>
    </p:extLst>
  </p:cSld>
  <p:clrMapOvr>
    <a:masterClrMapping/>
  </p:clrMapOvr>
  <p:transition>
    <p:fade/>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latin typeface="Times New Roman"/>
                <a:ea typeface="ＭＳ Ｐゴシック"/>
              </a:rPr>
              <a:t>Words and music by Matt Redman</a:t>
            </a:r>
          </a:p>
        </p:txBody>
      </p:sp>
      <p:sp>
        <p:nvSpPr>
          <p:cNvPr id="6" name="Rectangle 5"/>
          <p:cNvSpPr>
            <a:spLocks noGrp="1" noChangeArrowheads="1"/>
          </p:cNvSpPr>
          <p:nvPr>
            <p:ph type="ftr" sz="quarter" idx="11"/>
          </p:nvPr>
        </p:nvSpPr>
        <p:spPr>
          <a:ln/>
        </p:spPr>
        <p:txBody>
          <a:bodyPr/>
          <a:lstStyle>
            <a:lvl1pPr>
              <a:defRPr/>
            </a:lvl1pPr>
          </a:lstStyle>
          <a:p>
            <a:pPr>
              <a:defRPr/>
            </a:pPr>
            <a:r>
              <a:rPr lang="en-US">
                <a:latin typeface="Times New Roman"/>
              </a:rPr>
              <a:t>Congregational worship – Tom Anderson</a:t>
            </a:r>
          </a:p>
        </p:txBody>
      </p:sp>
    </p:spTree>
    <p:extLst>
      <p:ext uri="{BB962C8B-B14F-4D97-AF65-F5344CB8AC3E}">
        <p14:creationId xmlns:p14="http://schemas.microsoft.com/office/powerpoint/2010/main" val="2923630406"/>
      </p:ext>
    </p:extLst>
  </p:cSld>
  <p:clrMapOvr>
    <a:masterClrMapping/>
  </p:clrMapOvr>
  <p:transition>
    <p:fade/>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latin typeface="Times New Roman"/>
                <a:ea typeface="ＭＳ Ｐゴシック"/>
              </a:rPr>
              <a:t>Words and music by Matt Redman</a:t>
            </a:r>
          </a:p>
        </p:txBody>
      </p:sp>
      <p:sp>
        <p:nvSpPr>
          <p:cNvPr id="8" name="Rectangle 5"/>
          <p:cNvSpPr>
            <a:spLocks noGrp="1" noChangeArrowheads="1"/>
          </p:cNvSpPr>
          <p:nvPr>
            <p:ph type="ftr" sz="quarter" idx="11"/>
          </p:nvPr>
        </p:nvSpPr>
        <p:spPr>
          <a:ln/>
        </p:spPr>
        <p:txBody>
          <a:bodyPr/>
          <a:lstStyle>
            <a:lvl1pPr>
              <a:defRPr/>
            </a:lvl1pPr>
          </a:lstStyle>
          <a:p>
            <a:pPr>
              <a:defRPr/>
            </a:pPr>
            <a:r>
              <a:rPr lang="en-US">
                <a:latin typeface="Times New Roman"/>
              </a:rPr>
              <a:t>Congregational worship – Tom Anderson</a:t>
            </a:r>
          </a:p>
        </p:txBody>
      </p:sp>
    </p:spTree>
    <p:extLst>
      <p:ext uri="{BB962C8B-B14F-4D97-AF65-F5344CB8AC3E}">
        <p14:creationId xmlns:p14="http://schemas.microsoft.com/office/powerpoint/2010/main" val="98040126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lgn="ctr">
              <a:defRPr baseline="30000"/>
            </a:lvl1pPr>
          </a:lstStyle>
          <a:p>
            <a:pPr>
              <a:defRPr/>
            </a:pPr>
            <a:fld id="{EE9A11DD-4173-2E4B-8380-C09A58E1F2AF}" type="datetime1">
              <a:rPr lang="en-US"/>
              <a:pPr>
                <a:defRPr/>
              </a:pPr>
              <a:t>11/22/21</a:t>
            </a:fld>
            <a:endParaRPr lang="en-US"/>
          </a:p>
        </p:txBody>
      </p:sp>
      <p:sp>
        <p:nvSpPr>
          <p:cNvPr id="5"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4"/>
          <p:cNvSpPr>
            <a:spLocks noGrp="1" noChangeArrowheads="1"/>
          </p:cNvSpPr>
          <p:nvPr>
            <p:ph type="sldNum" sz="quarter" idx="12"/>
          </p:nvPr>
        </p:nvSpPr>
        <p:spPr/>
        <p:txBody>
          <a:bodyPr/>
          <a:lstStyle>
            <a:lvl1pPr>
              <a:defRPr baseline="30000"/>
            </a:lvl1pPr>
          </a:lstStyle>
          <a:p>
            <a:pPr>
              <a:defRPr/>
            </a:pPr>
            <a:fld id="{E9EA617C-5FBF-2E41-87EA-62B7F84C85FF}" type="slidenum">
              <a:rPr lang="en-US"/>
              <a:pPr>
                <a:defRPr/>
              </a:pPr>
              <a:t>‹#›</a:t>
            </a:fld>
            <a:endParaRPr lang="en-US"/>
          </a:p>
        </p:txBody>
      </p:sp>
    </p:spTree>
    <p:extLst>
      <p:ext uri="{BB962C8B-B14F-4D97-AF65-F5344CB8AC3E}">
        <p14:creationId xmlns:p14="http://schemas.microsoft.com/office/powerpoint/2010/main" val="40284456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latin typeface="Times New Roman"/>
                <a:ea typeface="ＭＳ Ｐゴシック"/>
              </a:rPr>
              <a:t>Words and music by Matt Redman</a:t>
            </a:r>
          </a:p>
        </p:txBody>
      </p:sp>
      <p:sp>
        <p:nvSpPr>
          <p:cNvPr id="4" name="Rectangle 5"/>
          <p:cNvSpPr>
            <a:spLocks noGrp="1" noChangeArrowheads="1"/>
          </p:cNvSpPr>
          <p:nvPr>
            <p:ph type="ftr" sz="quarter" idx="11"/>
          </p:nvPr>
        </p:nvSpPr>
        <p:spPr>
          <a:ln/>
        </p:spPr>
        <p:txBody>
          <a:bodyPr/>
          <a:lstStyle>
            <a:lvl1pPr>
              <a:defRPr/>
            </a:lvl1pPr>
          </a:lstStyle>
          <a:p>
            <a:pPr>
              <a:defRPr/>
            </a:pPr>
            <a:r>
              <a:rPr lang="en-US">
                <a:latin typeface="Times New Roman"/>
              </a:rPr>
              <a:t>Congregational worship – Tom Anderson</a:t>
            </a:r>
          </a:p>
        </p:txBody>
      </p:sp>
    </p:spTree>
    <p:extLst>
      <p:ext uri="{BB962C8B-B14F-4D97-AF65-F5344CB8AC3E}">
        <p14:creationId xmlns:p14="http://schemas.microsoft.com/office/powerpoint/2010/main" val="240590526"/>
      </p:ext>
    </p:extLst>
  </p:cSld>
  <p:clrMapOvr>
    <a:masterClrMapping/>
  </p:clrMapOvr>
  <p:transition>
    <p:fade/>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latin typeface="Times New Roman"/>
                <a:ea typeface="ＭＳ Ｐゴシック"/>
              </a:rPr>
              <a:t>Words and music by Matt Redman</a:t>
            </a:r>
          </a:p>
        </p:txBody>
      </p:sp>
      <p:sp>
        <p:nvSpPr>
          <p:cNvPr id="3" name="Rectangle 5"/>
          <p:cNvSpPr>
            <a:spLocks noGrp="1" noChangeArrowheads="1"/>
          </p:cNvSpPr>
          <p:nvPr>
            <p:ph type="ftr" sz="quarter" idx="11"/>
          </p:nvPr>
        </p:nvSpPr>
        <p:spPr>
          <a:ln/>
        </p:spPr>
        <p:txBody>
          <a:bodyPr/>
          <a:lstStyle>
            <a:lvl1pPr>
              <a:defRPr/>
            </a:lvl1pPr>
          </a:lstStyle>
          <a:p>
            <a:pPr>
              <a:defRPr/>
            </a:pPr>
            <a:r>
              <a:rPr lang="en-US">
                <a:latin typeface="Times New Roman"/>
              </a:rPr>
              <a:t>Congregational worship – Tom Anderson</a:t>
            </a:r>
          </a:p>
        </p:txBody>
      </p:sp>
    </p:spTree>
    <p:extLst>
      <p:ext uri="{BB962C8B-B14F-4D97-AF65-F5344CB8AC3E}">
        <p14:creationId xmlns:p14="http://schemas.microsoft.com/office/powerpoint/2010/main" val="251266997"/>
      </p:ext>
    </p:extLst>
  </p:cSld>
  <p:clrMapOvr>
    <a:masterClrMapping/>
  </p:clrMapOvr>
  <p:transition>
    <p:fade/>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latin typeface="Times New Roman"/>
                <a:ea typeface="ＭＳ Ｐゴシック"/>
              </a:rPr>
              <a:t>Words and music by Matt Redman</a:t>
            </a:r>
          </a:p>
        </p:txBody>
      </p:sp>
      <p:sp>
        <p:nvSpPr>
          <p:cNvPr id="6" name="Rectangle 5"/>
          <p:cNvSpPr>
            <a:spLocks noGrp="1" noChangeArrowheads="1"/>
          </p:cNvSpPr>
          <p:nvPr>
            <p:ph type="ftr" sz="quarter" idx="11"/>
          </p:nvPr>
        </p:nvSpPr>
        <p:spPr>
          <a:ln/>
        </p:spPr>
        <p:txBody>
          <a:bodyPr/>
          <a:lstStyle>
            <a:lvl1pPr>
              <a:defRPr/>
            </a:lvl1pPr>
          </a:lstStyle>
          <a:p>
            <a:pPr>
              <a:defRPr/>
            </a:pPr>
            <a:r>
              <a:rPr lang="en-US">
                <a:latin typeface="Times New Roman"/>
              </a:rPr>
              <a:t>Congregational worship – Tom Anderson</a:t>
            </a:r>
          </a:p>
        </p:txBody>
      </p:sp>
    </p:spTree>
    <p:extLst>
      <p:ext uri="{BB962C8B-B14F-4D97-AF65-F5344CB8AC3E}">
        <p14:creationId xmlns:p14="http://schemas.microsoft.com/office/powerpoint/2010/main" val="2999111250"/>
      </p:ext>
    </p:extLst>
  </p:cSld>
  <p:clrMapOvr>
    <a:masterClrMapping/>
  </p:clrMapOvr>
  <p:transition>
    <p:fade/>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latin typeface="Times New Roman"/>
                <a:ea typeface="ＭＳ Ｐゴシック"/>
              </a:rPr>
              <a:t>Words and music by Matt Redman</a:t>
            </a:r>
          </a:p>
        </p:txBody>
      </p:sp>
      <p:sp>
        <p:nvSpPr>
          <p:cNvPr id="6" name="Rectangle 5"/>
          <p:cNvSpPr>
            <a:spLocks noGrp="1" noChangeArrowheads="1"/>
          </p:cNvSpPr>
          <p:nvPr>
            <p:ph type="ftr" sz="quarter" idx="11"/>
          </p:nvPr>
        </p:nvSpPr>
        <p:spPr>
          <a:ln/>
        </p:spPr>
        <p:txBody>
          <a:bodyPr/>
          <a:lstStyle>
            <a:lvl1pPr>
              <a:defRPr/>
            </a:lvl1pPr>
          </a:lstStyle>
          <a:p>
            <a:pPr>
              <a:defRPr/>
            </a:pPr>
            <a:r>
              <a:rPr lang="en-US">
                <a:latin typeface="Times New Roman"/>
              </a:rPr>
              <a:t>Congregational worship – Tom Anderson</a:t>
            </a:r>
          </a:p>
        </p:txBody>
      </p:sp>
    </p:spTree>
    <p:extLst>
      <p:ext uri="{BB962C8B-B14F-4D97-AF65-F5344CB8AC3E}">
        <p14:creationId xmlns:p14="http://schemas.microsoft.com/office/powerpoint/2010/main" val="82497291"/>
      </p:ext>
    </p:extLst>
  </p:cSld>
  <p:clrMapOvr>
    <a:masterClrMapping/>
  </p:clrMapOvr>
  <p:transition>
    <p:fade/>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latin typeface="Times New Roman"/>
                <a:ea typeface="ＭＳ Ｐゴシック"/>
              </a:rPr>
              <a:t>Words and music by Matt Redman</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atin typeface="Times New Roman"/>
              </a:rPr>
              <a:t>Congregational worship – Tom Anderson</a:t>
            </a:r>
          </a:p>
        </p:txBody>
      </p:sp>
    </p:spTree>
    <p:extLst>
      <p:ext uri="{BB962C8B-B14F-4D97-AF65-F5344CB8AC3E}">
        <p14:creationId xmlns:p14="http://schemas.microsoft.com/office/powerpoint/2010/main" val="370519375"/>
      </p:ext>
    </p:extLst>
  </p:cSld>
  <p:clrMapOvr>
    <a:masterClrMapping/>
  </p:clrMapOvr>
  <p:transition>
    <p:fade/>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latin typeface="Times New Roman"/>
                <a:ea typeface="ＭＳ Ｐゴシック"/>
              </a:rPr>
              <a:t>Words and music by Matt Redman</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atin typeface="Times New Roman"/>
              </a:rPr>
              <a:t>Congregational worship – Tom Anderson</a:t>
            </a:r>
          </a:p>
        </p:txBody>
      </p:sp>
    </p:spTree>
    <p:extLst>
      <p:ext uri="{BB962C8B-B14F-4D97-AF65-F5344CB8AC3E}">
        <p14:creationId xmlns:p14="http://schemas.microsoft.com/office/powerpoint/2010/main" val="63358220"/>
      </p:ext>
    </p:extLst>
  </p:cSld>
  <p:clrMapOvr>
    <a:masterClrMapping/>
  </p:clrMapOvr>
  <p:transition>
    <p:fade/>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ahLst/>
            <a:cxnLst>
              <a:cxn ang="0">
                <a:pos x="163" y="200"/>
              </a:cxn>
              <a:cxn ang="0">
                <a:pos x="4128" y="200"/>
              </a:cxn>
              <a:cxn ang="0">
                <a:pos x="4128" y="429"/>
              </a:cxn>
              <a:cxn ang="0">
                <a:pos x="0" y="441"/>
              </a:cxn>
              <a:cxn ang="0">
                <a:pos x="163" y="200"/>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000"/>
            </a:schemeClr>
          </a:solidFill>
          <a:ln w="9525">
            <a:noFill/>
            <a:round/>
            <a:headEnd/>
            <a:tailEnd/>
          </a:ln>
        </p:spPr>
        <p:txBody>
          <a:bodyPr wrap="none" anchor="ctr"/>
          <a:lstStyle/>
          <a:p>
            <a:pPr algn="l">
              <a:defRPr/>
            </a:pPr>
            <a:endParaRPr lang="en-US" baseline="0">
              <a:solidFill>
                <a:srgbClr val="333333"/>
              </a:solidFill>
              <a:latin typeface="Arial" charset="0"/>
              <a:ea typeface="ＭＳ Ｐゴシック" pitchFamily="-128" charset="-128"/>
              <a:cs typeface="Arial" pitchFamily="34" charset="0"/>
            </a:endParaRPr>
          </a:p>
        </p:txBody>
      </p:sp>
      <p:sp>
        <p:nvSpPr>
          <p:cNvPr id="4099"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0"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28"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solidFill>
                  <a:srgbClr val="578963"/>
                </a:solidFill>
              </a:defRPr>
            </a:lvl1pPr>
          </a:lstStyle>
          <a:p>
            <a:pPr>
              <a:defRPr/>
            </a:pPr>
            <a:endParaRPr lang="en-US">
              <a:latin typeface="Times New Roman"/>
            </a:endParaRPr>
          </a:p>
        </p:txBody>
      </p:sp>
      <p:sp>
        <p:nvSpPr>
          <p:cNvPr id="6" name="Rectangle 6"/>
          <p:cNvSpPr>
            <a:spLocks noGrp="1" noChangeArrowheads="1"/>
          </p:cNvSpPr>
          <p:nvPr>
            <p:ph type="ftr" sz="quarter" idx="11"/>
          </p:nvPr>
        </p:nvSpPr>
        <p:spPr/>
        <p:txBody>
          <a:bodyPr/>
          <a:lstStyle>
            <a:lvl1pPr>
              <a:defRPr>
                <a:solidFill>
                  <a:srgbClr val="578963"/>
                </a:solidFill>
              </a:defRPr>
            </a:lvl1pPr>
          </a:lstStyle>
          <a:p>
            <a:pPr>
              <a:defRPr/>
            </a:pPr>
            <a:endParaRPr lang="en-US">
              <a:latin typeface="Times New Roman"/>
            </a:endParaRPr>
          </a:p>
        </p:txBody>
      </p:sp>
      <p:sp>
        <p:nvSpPr>
          <p:cNvPr id="7" name="Rectangle 7"/>
          <p:cNvSpPr>
            <a:spLocks noGrp="1" noChangeArrowheads="1"/>
          </p:cNvSpPr>
          <p:nvPr>
            <p:ph type="sldNum" sz="quarter" idx="12"/>
          </p:nvPr>
        </p:nvSpPr>
        <p:spPr/>
        <p:txBody>
          <a:bodyPr/>
          <a:lstStyle>
            <a:lvl1pPr>
              <a:defRPr/>
            </a:lvl1pPr>
          </a:lstStyle>
          <a:p>
            <a:fld id="{26DC8CE5-1872-884D-89A1-C582A7ED9AD3}" type="slidenum">
              <a:rPr lang="en-US"/>
              <a:pPr/>
              <a:t>‹#›</a:t>
            </a:fld>
            <a:endParaRPr lang="en-US"/>
          </a:p>
        </p:txBody>
      </p:sp>
    </p:spTree>
    <p:extLst>
      <p:ext uri="{BB962C8B-B14F-4D97-AF65-F5344CB8AC3E}">
        <p14:creationId xmlns:p14="http://schemas.microsoft.com/office/powerpoint/2010/main" val="295664855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3F13F0F7-CDFB-7F4B-8531-CBD241A0BBF7}" type="slidenum">
              <a:rPr lang="en-US"/>
              <a:pPr/>
              <a:t>‹#›</a:t>
            </a:fld>
            <a:endParaRPr lang="en-US"/>
          </a:p>
        </p:txBody>
      </p:sp>
    </p:spTree>
    <p:extLst>
      <p:ext uri="{BB962C8B-B14F-4D97-AF65-F5344CB8AC3E}">
        <p14:creationId xmlns:p14="http://schemas.microsoft.com/office/powerpoint/2010/main" val="257741654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932C6C01-9F9C-1F4C-A9B7-C05A7B68D213}" type="slidenum">
              <a:rPr lang="en-US"/>
              <a:pPr/>
              <a:t>‹#›</a:t>
            </a:fld>
            <a:endParaRPr lang="en-US"/>
          </a:p>
        </p:txBody>
      </p:sp>
    </p:spTree>
    <p:extLst>
      <p:ext uri="{BB962C8B-B14F-4D97-AF65-F5344CB8AC3E}">
        <p14:creationId xmlns:p14="http://schemas.microsoft.com/office/powerpoint/2010/main" val="195539382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5B5C4A5F-4F23-C24C-966C-F9AE81DFB489}" type="slidenum">
              <a:rPr lang="en-US"/>
              <a:pPr/>
              <a:t>‹#›</a:t>
            </a:fld>
            <a:endParaRPr lang="en-US"/>
          </a:p>
        </p:txBody>
      </p:sp>
    </p:spTree>
    <p:extLst>
      <p:ext uri="{BB962C8B-B14F-4D97-AF65-F5344CB8AC3E}">
        <p14:creationId xmlns:p14="http://schemas.microsoft.com/office/powerpoint/2010/main" val="5689725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5AB9D476-CC14-A845-8821-49E08109224B}" type="slidenum">
              <a:rPr lang="en-US"/>
              <a:pPr>
                <a:defRPr/>
              </a:pPr>
              <a:t>‹#›</a:t>
            </a:fld>
            <a:endParaRPr lang="en-US"/>
          </a:p>
        </p:txBody>
      </p:sp>
    </p:spTree>
    <p:extLst>
      <p:ext uri="{BB962C8B-B14F-4D97-AF65-F5344CB8AC3E}">
        <p14:creationId xmlns:p14="http://schemas.microsoft.com/office/powerpoint/2010/main" val="321420882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fld id="{FB9E97BD-9787-744C-8891-CD563410F142}" type="slidenum">
              <a:rPr lang="en-US"/>
              <a:pPr/>
              <a:t>‹#›</a:t>
            </a:fld>
            <a:endParaRPr lang="en-US"/>
          </a:p>
        </p:txBody>
      </p:sp>
    </p:spTree>
    <p:extLst>
      <p:ext uri="{BB962C8B-B14F-4D97-AF65-F5344CB8AC3E}">
        <p14:creationId xmlns:p14="http://schemas.microsoft.com/office/powerpoint/2010/main" val="219544853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fld id="{AF53F002-7E4A-124C-BEFA-F75B48469A2E}" type="slidenum">
              <a:rPr lang="en-US"/>
              <a:pPr/>
              <a:t>‹#›</a:t>
            </a:fld>
            <a:endParaRPr lang="en-US"/>
          </a:p>
        </p:txBody>
      </p:sp>
    </p:spTree>
    <p:extLst>
      <p:ext uri="{BB962C8B-B14F-4D97-AF65-F5344CB8AC3E}">
        <p14:creationId xmlns:p14="http://schemas.microsoft.com/office/powerpoint/2010/main" val="398087534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fld id="{BD9A2C40-7401-FA4C-B599-8FC53F265DB7}" type="slidenum">
              <a:rPr lang="en-US"/>
              <a:pPr/>
              <a:t>‹#›</a:t>
            </a:fld>
            <a:endParaRPr lang="en-US"/>
          </a:p>
        </p:txBody>
      </p:sp>
    </p:spTree>
    <p:extLst>
      <p:ext uri="{BB962C8B-B14F-4D97-AF65-F5344CB8AC3E}">
        <p14:creationId xmlns:p14="http://schemas.microsoft.com/office/powerpoint/2010/main" val="275014767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41B343A3-28DC-EC43-BCA6-510A8A628688}" type="slidenum">
              <a:rPr lang="en-US"/>
              <a:pPr/>
              <a:t>‹#›</a:t>
            </a:fld>
            <a:endParaRPr lang="en-US"/>
          </a:p>
        </p:txBody>
      </p:sp>
    </p:spTree>
    <p:extLst>
      <p:ext uri="{BB962C8B-B14F-4D97-AF65-F5344CB8AC3E}">
        <p14:creationId xmlns:p14="http://schemas.microsoft.com/office/powerpoint/2010/main" val="362180985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224B7AB4-74C8-1543-AAB7-70AE5ECB9E98}" type="slidenum">
              <a:rPr lang="en-US"/>
              <a:pPr/>
              <a:t>‹#›</a:t>
            </a:fld>
            <a:endParaRPr lang="en-US"/>
          </a:p>
        </p:txBody>
      </p:sp>
    </p:spTree>
    <p:extLst>
      <p:ext uri="{BB962C8B-B14F-4D97-AF65-F5344CB8AC3E}">
        <p14:creationId xmlns:p14="http://schemas.microsoft.com/office/powerpoint/2010/main" val="402361663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004EB146-4809-FE45-B7CD-D2FAF7BABE5E}" type="slidenum">
              <a:rPr lang="en-US"/>
              <a:pPr/>
              <a:t>‹#›</a:t>
            </a:fld>
            <a:endParaRPr lang="en-US"/>
          </a:p>
        </p:txBody>
      </p:sp>
    </p:spTree>
    <p:extLst>
      <p:ext uri="{BB962C8B-B14F-4D97-AF65-F5344CB8AC3E}">
        <p14:creationId xmlns:p14="http://schemas.microsoft.com/office/powerpoint/2010/main" val="33186307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80B27771-1BC4-2D47-B470-44E41A8D0B51}" type="slidenum">
              <a:rPr lang="en-US"/>
              <a:pPr/>
              <a:t>‹#›</a:t>
            </a:fld>
            <a:endParaRPr lang="en-US"/>
          </a:p>
        </p:txBody>
      </p:sp>
    </p:spTree>
    <p:extLst>
      <p:ext uri="{BB962C8B-B14F-4D97-AF65-F5344CB8AC3E}">
        <p14:creationId xmlns:p14="http://schemas.microsoft.com/office/powerpoint/2010/main" val="186325176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l" eaLnBrk="1" hangingPunct="1">
                  <a:defRPr/>
                </a:pPr>
                <a:endParaRPr lang="en-US" sz="1800" baseline="0">
                  <a:solidFill>
                    <a:srgbClr val="FFFFFF"/>
                  </a:solidFill>
                  <a:latin typeface="Garamond" pitchFamily="-128" charset="0"/>
                  <a:cs typeface="Arial"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l" eaLnBrk="1" hangingPunct="1">
                  <a:defRPr/>
                </a:pPr>
                <a:endParaRPr lang="en-US" sz="1800" baseline="0">
                  <a:solidFill>
                    <a:srgbClr val="FFFFFF"/>
                  </a:solidFill>
                  <a:latin typeface="Garamond" pitchFamily="-128" charset="0"/>
                  <a:cs typeface="Arial"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l" eaLnBrk="1" hangingPunct="1">
                  <a:defRPr/>
                </a:pPr>
                <a:endParaRPr lang="en-US" sz="1800" baseline="0">
                  <a:solidFill>
                    <a:srgbClr val="FFFFFF"/>
                  </a:solidFill>
                  <a:latin typeface="Garamond" pitchFamily="-128" charset="0"/>
                  <a:cs typeface="Arial"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l" eaLnBrk="1" hangingPunct="1">
                  <a:defRPr/>
                </a:pPr>
                <a:endParaRPr lang="en-US" sz="1800" baseline="0">
                  <a:solidFill>
                    <a:srgbClr val="FFFFFF"/>
                  </a:solidFill>
                  <a:latin typeface="Garamond" pitchFamily="-128" charset="0"/>
                  <a:cs typeface="Arial"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l" eaLnBrk="1" hangingPunct="1">
                  <a:defRPr/>
                </a:pPr>
                <a:endParaRPr lang="en-US" sz="1800" baseline="0">
                  <a:solidFill>
                    <a:srgbClr val="FFFFFF"/>
                  </a:solidFill>
                  <a:latin typeface="Garamond" pitchFamily="-128" charset="0"/>
                  <a:cs typeface="Arial"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1" hangingPunct="1">
                <a:defRPr/>
              </a:pPr>
              <a:endParaRPr lang="en-US" sz="1800" baseline="0">
                <a:solidFill>
                  <a:srgbClr val="FFFFFF"/>
                </a:solidFill>
                <a:latin typeface="Garamond" pitchFamily="-128" charset="0"/>
                <a:cs typeface="Arial"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l" eaLnBrk="1" hangingPunct="1">
                <a:defRPr/>
              </a:pPr>
              <a:endParaRPr lang="en-US" sz="1800" baseline="0">
                <a:solidFill>
                  <a:srgbClr val="FFFFFF"/>
                </a:solidFill>
                <a:latin typeface="Garamond" pitchFamily="-128" charset="0"/>
                <a:cs typeface="Arial" charset="0"/>
              </a:endParaRPr>
            </a:p>
          </p:txBody>
        </p:sp>
      </p:grpSp>
      <p:sp>
        <p:nvSpPr>
          <p:cNvPr id="31755" name="Rectangle 11"/>
          <p:cNvSpPr>
            <a:spLocks noGrp="1" noChangeArrowheads="1"/>
          </p:cNvSpPr>
          <p:nvPr>
            <p:ph type="ctrTitle" sz="quarter"/>
          </p:nvPr>
        </p:nvSpPr>
        <p:spPr>
          <a:xfrm>
            <a:off x="685800" y="1736725"/>
            <a:ext cx="7772400" cy="1920875"/>
          </a:xfrm>
        </p:spPr>
        <p:txBody>
          <a:bodyPr/>
          <a:lstStyle>
            <a:lvl1pPr>
              <a:defRPr sz="6000"/>
            </a:lvl1pPr>
          </a:lstStyle>
          <a:p>
            <a:r>
              <a:rPr lang="en-SG"/>
              <a:t>Click to edit Master title style</a:t>
            </a:r>
          </a:p>
        </p:txBody>
      </p:sp>
      <p:sp>
        <p:nvSpPr>
          <p:cNvPr id="3175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SG"/>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SG"/>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SG"/>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64A0697D-0ED6-0148-A7D3-79C5B992C422}" type="slidenum">
              <a:rPr lang="en-US"/>
              <a:pPr/>
              <a:t>‹#›</a:t>
            </a:fld>
            <a:endParaRPr lang="en-US"/>
          </a:p>
        </p:txBody>
      </p:sp>
    </p:spTree>
    <p:extLst>
      <p:ext uri="{BB962C8B-B14F-4D97-AF65-F5344CB8AC3E}">
        <p14:creationId xmlns:p14="http://schemas.microsoft.com/office/powerpoint/2010/main" val="127640365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SG"/>
          </a:p>
        </p:txBody>
      </p:sp>
      <p:sp>
        <p:nvSpPr>
          <p:cNvPr id="5" name="Rectangle 3"/>
          <p:cNvSpPr>
            <a:spLocks noGrp="1" noChangeArrowheads="1"/>
          </p:cNvSpPr>
          <p:nvPr>
            <p:ph type="sldNum" sz="quarter" idx="11"/>
          </p:nvPr>
        </p:nvSpPr>
        <p:spPr>
          <a:ln/>
        </p:spPr>
        <p:txBody>
          <a:bodyPr/>
          <a:lstStyle>
            <a:lvl1pPr>
              <a:defRPr/>
            </a:lvl1pPr>
          </a:lstStyle>
          <a:p>
            <a:fld id="{5109DE50-A7EA-074A-9870-7EEE9BC2F35E}"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SG"/>
          </a:p>
        </p:txBody>
      </p:sp>
    </p:spTree>
    <p:extLst>
      <p:ext uri="{BB962C8B-B14F-4D97-AF65-F5344CB8AC3E}">
        <p14:creationId xmlns:p14="http://schemas.microsoft.com/office/powerpoint/2010/main" val="4439188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SG"/>
          </a:p>
        </p:txBody>
      </p:sp>
      <p:sp>
        <p:nvSpPr>
          <p:cNvPr id="5" name="Rectangle 3"/>
          <p:cNvSpPr>
            <a:spLocks noGrp="1" noChangeArrowheads="1"/>
          </p:cNvSpPr>
          <p:nvPr>
            <p:ph type="sldNum" sz="quarter" idx="11"/>
          </p:nvPr>
        </p:nvSpPr>
        <p:spPr>
          <a:ln/>
        </p:spPr>
        <p:txBody>
          <a:bodyPr/>
          <a:lstStyle>
            <a:lvl1pPr>
              <a:defRPr/>
            </a:lvl1pPr>
          </a:lstStyle>
          <a:p>
            <a:fld id="{86D9CF1D-93E6-CF45-BBA7-2859FE1FF348}"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SG"/>
          </a:p>
        </p:txBody>
      </p:sp>
    </p:spTree>
    <p:extLst>
      <p:ext uri="{BB962C8B-B14F-4D97-AF65-F5344CB8AC3E}">
        <p14:creationId xmlns:p14="http://schemas.microsoft.com/office/powerpoint/2010/main" val="29788420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65AEB0F6-E9CA-F742-A66D-1C30216600FD}" type="slidenum">
              <a:rPr lang="en-US"/>
              <a:pPr>
                <a:defRPr/>
              </a:pPr>
              <a:t>‹#›</a:t>
            </a:fld>
            <a:endParaRPr lang="en-US"/>
          </a:p>
        </p:txBody>
      </p:sp>
    </p:spTree>
    <p:extLst>
      <p:ext uri="{BB962C8B-B14F-4D97-AF65-F5344CB8AC3E}">
        <p14:creationId xmlns:p14="http://schemas.microsoft.com/office/powerpoint/2010/main" val="332240105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SG"/>
          </a:p>
        </p:txBody>
      </p:sp>
      <p:sp>
        <p:nvSpPr>
          <p:cNvPr id="6" name="Rectangle 3"/>
          <p:cNvSpPr>
            <a:spLocks noGrp="1" noChangeArrowheads="1"/>
          </p:cNvSpPr>
          <p:nvPr>
            <p:ph type="sldNum" sz="quarter" idx="11"/>
          </p:nvPr>
        </p:nvSpPr>
        <p:spPr>
          <a:ln/>
        </p:spPr>
        <p:txBody>
          <a:bodyPr/>
          <a:lstStyle>
            <a:lvl1pPr>
              <a:defRPr/>
            </a:lvl1pPr>
          </a:lstStyle>
          <a:p>
            <a:fld id="{344FB459-2EF5-E943-9F1A-162DA99C030A}"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SG"/>
          </a:p>
        </p:txBody>
      </p:sp>
    </p:spTree>
    <p:extLst>
      <p:ext uri="{BB962C8B-B14F-4D97-AF65-F5344CB8AC3E}">
        <p14:creationId xmlns:p14="http://schemas.microsoft.com/office/powerpoint/2010/main" val="360164184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SG"/>
          </a:p>
        </p:txBody>
      </p:sp>
      <p:sp>
        <p:nvSpPr>
          <p:cNvPr id="8" name="Rectangle 3"/>
          <p:cNvSpPr>
            <a:spLocks noGrp="1" noChangeArrowheads="1"/>
          </p:cNvSpPr>
          <p:nvPr>
            <p:ph type="sldNum" sz="quarter" idx="11"/>
          </p:nvPr>
        </p:nvSpPr>
        <p:spPr>
          <a:ln/>
        </p:spPr>
        <p:txBody>
          <a:bodyPr/>
          <a:lstStyle>
            <a:lvl1pPr>
              <a:defRPr/>
            </a:lvl1pPr>
          </a:lstStyle>
          <a:p>
            <a:fld id="{37307065-2E29-0741-BD28-780F13A882BD}" type="slidenum">
              <a:rPr lang="en-US"/>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SG"/>
          </a:p>
        </p:txBody>
      </p:sp>
    </p:spTree>
    <p:extLst>
      <p:ext uri="{BB962C8B-B14F-4D97-AF65-F5344CB8AC3E}">
        <p14:creationId xmlns:p14="http://schemas.microsoft.com/office/powerpoint/2010/main" val="338636677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SG"/>
          </a:p>
        </p:txBody>
      </p:sp>
      <p:sp>
        <p:nvSpPr>
          <p:cNvPr id="4" name="Rectangle 3"/>
          <p:cNvSpPr>
            <a:spLocks noGrp="1" noChangeArrowheads="1"/>
          </p:cNvSpPr>
          <p:nvPr>
            <p:ph type="sldNum" sz="quarter" idx="11"/>
          </p:nvPr>
        </p:nvSpPr>
        <p:spPr>
          <a:ln/>
        </p:spPr>
        <p:txBody>
          <a:bodyPr/>
          <a:lstStyle>
            <a:lvl1pPr>
              <a:defRPr/>
            </a:lvl1pPr>
          </a:lstStyle>
          <a:p>
            <a:fld id="{C5A81C92-6E65-6740-A66D-2661133E76D9}" type="slidenum">
              <a:rPr lang="en-US"/>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SG"/>
          </a:p>
        </p:txBody>
      </p:sp>
    </p:spTree>
    <p:extLst>
      <p:ext uri="{BB962C8B-B14F-4D97-AF65-F5344CB8AC3E}">
        <p14:creationId xmlns:p14="http://schemas.microsoft.com/office/powerpoint/2010/main" val="106553131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SG"/>
          </a:p>
        </p:txBody>
      </p:sp>
      <p:sp>
        <p:nvSpPr>
          <p:cNvPr id="3" name="Rectangle 3"/>
          <p:cNvSpPr>
            <a:spLocks noGrp="1" noChangeArrowheads="1"/>
          </p:cNvSpPr>
          <p:nvPr>
            <p:ph type="sldNum" sz="quarter" idx="11"/>
          </p:nvPr>
        </p:nvSpPr>
        <p:spPr>
          <a:ln/>
        </p:spPr>
        <p:txBody>
          <a:bodyPr/>
          <a:lstStyle>
            <a:lvl1pPr>
              <a:defRPr/>
            </a:lvl1pPr>
          </a:lstStyle>
          <a:p>
            <a:fld id="{22B6ED92-71EE-8047-91BF-D78C378B582A}" type="slidenum">
              <a:rPr lang="en-US"/>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SG"/>
          </a:p>
        </p:txBody>
      </p:sp>
    </p:spTree>
    <p:extLst>
      <p:ext uri="{BB962C8B-B14F-4D97-AF65-F5344CB8AC3E}">
        <p14:creationId xmlns:p14="http://schemas.microsoft.com/office/powerpoint/2010/main" val="254900797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SG"/>
          </a:p>
        </p:txBody>
      </p:sp>
      <p:sp>
        <p:nvSpPr>
          <p:cNvPr id="6" name="Rectangle 3"/>
          <p:cNvSpPr>
            <a:spLocks noGrp="1" noChangeArrowheads="1"/>
          </p:cNvSpPr>
          <p:nvPr>
            <p:ph type="sldNum" sz="quarter" idx="11"/>
          </p:nvPr>
        </p:nvSpPr>
        <p:spPr>
          <a:ln/>
        </p:spPr>
        <p:txBody>
          <a:bodyPr/>
          <a:lstStyle>
            <a:lvl1pPr>
              <a:defRPr/>
            </a:lvl1pPr>
          </a:lstStyle>
          <a:p>
            <a:fld id="{0E18D32D-D9A2-F648-B59C-E3B3D669B471}"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SG"/>
          </a:p>
        </p:txBody>
      </p:sp>
    </p:spTree>
    <p:extLst>
      <p:ext uri="{BB962C8B-B14F-4D97-AF65-F5344CB8AC3E}">
        <p14:creationId xmlns:p14="http://schemas.microsoft.com/office/powerpoint/2010/main" val="339306356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SG"/>
          </a:p>
        </p:txBody>
      </p:sp>
      <p:sp>
        <p:nvSpPr>
          <p:cNvPr id="6" name="Rectangle 3"/>
          <p:cNvSpPr>
            <a:spLocks noGrp="1" noChangeArrowheads="1"/>
          </p:cNvSpPr>
          <p:nvPr>
            <p:ph type="sldNum" sz="quarter" idx="11"/>
          </p:nvPr>
        </p:nvSpPr>
        <p:spPr>
          <a:ln/>
        </p:spPr>
        <p:txBody>
          <a:bodyPr/>
          <a:lstStyle>
            <a:lvl1pPr>
              <a:defRPr/>
            </a:lvl1pPr>
          </a:lstStyle>
          <a:p>
            <a:fld id="{66B60C5D-2C8C-2C4B-A916-15CDC8317AB6}"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SG"/>
          </a:p>
        </p:txBody>
      </p:sp>
    </p:spTree>
    <p:extLst>
      <p:ext uri="{BB962C8B-B14F-4D97-AF65-F5344CB8AC3E}">
        <p14:creationId xmlns:p14="http://schemas.microsoft.com/office/powerpoint/2010/main" val="181217311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SG"/>
          </a:p>
        </p:txBody>
      </p:sp>
      <p:sp>
        <p:nvSpPr>
          <p:cNvPr id="5" name="Rectangle 3"/>
          <p:cNvSpPr>
            <a:spLocks noGrp="1" noChangeArrowheads="1"/>
          </p:cNvSpPr>
          <p:nvPr>
            <p:ph type="sldNum" sz="quarter" idx="11"/>
          </p:nvPr>
        </p:nvSpPr>
        <p:spPr>
          <a:ln/>
        </p:spPr>
        <p:txBody>
          <a:bodyPr/>
          <a:lstStyle>
            <a:lvl1pPr>
              <a:defRPr/>
            </a:lvl1pPr>
          </a:lstStyle>
          <a:p>
            <a:fld id="{D841C061-77F4-264F-93C6-D651AC568B2D}"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SG"/>
          </a:p>
        </p:txBody>
      </p:sp>
    </p:spTree>
    <p:extLst>
      <p:ext uri="{BB962C8B-B14F-4D97-AF65-F5344CB8AC3E}">
        <p14:creationId xmlns:p14="http://schemas.microsoft.com/office/powerpoint/2010/main" val="1642380184"/>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SG"/>
          </a:p>
        </p:txBody>
      </p:sp>
      <p:sp>
        <p:nvSpPr>
          <p:cNvPr id="5" name="Rectangle 3"/>
          <p:cNvSpPr>
            <a:spLocks noGrp="1" noChangeArrowheads="1"/>
          </p:cNvSpPr>
          <p:nvPr>
            <p:ph type="sldNum" sz="quarter" idx="11"/>
          </p:nvPr>
        </p:nvSpPr>
        <p:spPr>
          <a:ln/>
        </p:spPr>
        <p:txBody>
          <a:bodyPr/>
          <a:lstStyle>
            <a:lvl1pPr>
              <a:defRPr/>
            </a:lvl1pPr>
          </a:lstStyle>
          <a:p>
            <a:fld id="{BF560CF2-6877-8F45-BC2A-F479260A92A0}"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SG"/>
          </a:p>
        </p:txBody>
      </p:sp>
    </p:spTree>
    <p:extLst>
      <p:ext uri="{BB962C8B-B14F-4D97-AF65-F5344CB8AC3E}">
        <p14:creationId xmlns:p14="http://schemas.microsoft.com/office/powerpoint/2010/main" val="178330886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1" hangingPunct="1"/>
              <a:endParaRPr lang="en-US" baseline="0">
                <a:solidFill>
                  <a:srgbClr val="EAE8E2"/>
                </a:solidFill>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1" hangingPunct="1"/>
              <a:endParaRPr lang="en-US" baseline="0">
                <a:solidFill>
                  <a:srgbClr val="EAE8E2"/>
                </a:solidFill>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EAE8E2"/>
              </a:solidFill>
              <a:latin typeface="Arial Narrow"/>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latin typeface="Arial Narrow"/>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9244226-67E5-6341-BF4B-5666C55FC8BA}"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08985242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1372ED0-B7CE-7F49-9DE9-0157649ED891}"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7024207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F8FF454E-AF15-A749-BEB7-946BABF0BC5D}" type="slidenum">
              <a:rPr lang="en-US"/>
              <a:pPr>
                <a:defRPr/>
              </a:pPr>
              <a:t>‹#›</a:t>
            </a:fld>
            <a:endParaRPr lang="en-US"/>
          </a:p>
        </p:txBody>
      </p:sp>
    </p:spTree>
    <p:extLst>
      <p:ext uri="{BB962C8B-B14F-4D97-AF65-F5344CB8AC3E}">
        <p14:creationId xmlns:p14="http://schemas.microsoft.com/office/powerpoint/2010/main" val="187670412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53D8143-619B-0A4C-A542-5AA1217DBFC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34529262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65253B00-649D-6A44-87D8-1884E9B943E4}"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56854564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9" name="Rectangle 10"/>
          <p:cNvSpPr>
            <a:spLocks noGrp="1" noChangeArrowheads="1"/>
          </p:cNvSpPr>
          <p:nvPr>
            <p:ph type="sldNum" sz="quarter" idx="12"/>
          </p:nvPr>
        </p:nvSpPr>
        <p:spPr>
          <a:ln/>
        </p:spPr>
        <p:txBody>
          <a:bodyPr/>
          <a:lstStyle>
            <a:lvl1pPr>
              <a:defRPr/>
            </a:lvl1pPr>
          </a:lstStyle>
          <a:p>
            <a:pPr>
              <a:defRPr/>
            </a:pPr>
            <a:fld id="{6075A59C-DB8C-0747-ABC3-C7C5B4443BF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583027763"/>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B16982D-84EB-704A-8D41-197D39223C2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6073587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4" name="Rectangle 10"/>
          <p:cNvSpPr>
            <a:spLocks noGrp="1" noChangeArrowheads="1"/>
          </p:cNvSpPr>
          <p:nvPr>
            <p:ph type="sldNum" sz="quarter" idx="12"/>
          </p:nvPr>
        </p:nvSpPr>
        <p:spPr>
          <a:ln/>
        </p:spPr>
        <p:txBody>
          <a:bodyPr/>
          <a:lstStyle>
            <a:lvl1pPr>
              <a:defRPr/>
            </a:lvl1pPr>
          </a:lstStyle>
          <a:p>
            <a:pPr>
              <a:defRPr/>
            </a:pPr>
            <a:fld id="{5E911920-EFA7-AA41-832A-3448909137D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93712303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56EE202-6130-4A4D-93B7-B3FF3BD94079}"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34872596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C2A477F-4E0F-964D-A6C9-21323E83B85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704410723"/>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35592EC-831E-9443-A65A-75469883540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51456772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EB1A85B-F4DD-8D4C-8FDB-ADCF5D4415B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77610893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9982190B-4AEA-3D42-8E34-0E4988427DB8}"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727348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0F0CD3-AD67-C84E-9917-7060E1E9EBA9}" type="slidenum">
              <a:rPr lang="en-US"/>
              <a:pPr>
                <a:defRPr/>
              </a:pPr>
              <a:t>‹#›</a:t>
            </a:fld>
            <a:endParaRPr lang="en-US"/>
          </a:p>
        </p:txBody>
      </p:sp>
    </p:spTree>
    <p:extLst>
      <p:ext uri="{BB962C8B-B14F-4D97-AF65-F5344CB8AC3E}">
        <p14:creationId xmlns:p14="http://schemas.microsoft.com/office/powerpoint/2010/main" val="34427915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1836E323-757E-0D42-9D0B-7A5BC201AD6F}" type="slidenum">
              <a:rPr lang="en-US"/>
              <a:pPr>
                <a:defRPr/>
              </a:pPr>
              <a:t>‹#›</a:t>
            </a:fld>
            <a:endParaRPr lang="en-US"/>
          </a:p>
        </p:txBody>
      </p:sp>
    </p:spTree>
    <p:extLst>
      <p:ext uri="{BB962C8B-B14F-4D97-AF65-F5344CB8AC3E}">
        <p14:creationId xmlns:p14="http://schemas.microsoft.com/office/powerpoint/2010/main" val="2083878698"/>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48883A42-F8DB-1445-A4EA-0958D7D86D29}"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63755908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65C61DB-BC7E-6E48-899F-58236C90E28C}"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95644746"/>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33CB8486-EB6B-5D4E-8193-F408B6BB3C9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40490642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F15EA1AC-B838-124D-AFB7-C0C3BB05A20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37021519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E305BFB7-97AA-7D4F-B0A5-01F4F89CE459}"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335774408"/>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7648982-A973-F74E-88FE-561DFE804DB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71223539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184FE5A-B75E-9947-9F17-B9B90D0E53E0}"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730858741"/>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AB35352-3CEE-6F45-A017-BDD64B19FEB8}"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420816896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57E3C6A-098D-3249-91BD-E0803267B7E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321850129"/>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25A7CDC1-6EC2-DA47-BFD6-FA96B41BC9E5}"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2285612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5"/>
          <p:cNvSpPr>
            <a:spLocks noGrp="1" noChangeArrowheads="1"/>
          </p:cNvSpPr>
          <p:nvPr>
            <p:ph type="ftr" sz="quarter" idx="11"/>
          </p:nvPr>
        </p:nvSpPr>
        <p:spPr/>
        <p:txBody>
          <a:bodyPr/>
          <a:lstStyle>
            <a:lvl1pPr>
              <a:defRPr baseline="30000"/>
            </a:lvl1pPr>
          </a:lstStyle>
          <a:p>
            <a:pPr>
              <a:defRPr/>
            </a:pPr>
            <a:endParaRPr lang="en-US"/>
          </a:p>
        </p:txBody>
      </p:sp>
      <p:sp>
        <p:nvSpPr>
          <p:cNvPr id="9" name="Rectangle 6"/>
          <p:cNvSpPr>
            <a:spLocks noGrp="1" noChangeArrowheads="1"/>
          </p:cNvSpPr>
          <p:nvPr>
            <p:ph type="sldNum" sz="quarter" idx="12"/>
          </p:nvPr>
        </p:nvSpPr>
        <p:spPr/>
        <p:txBody>
          <a:bodyPr/>
          <a:lstStyle>
            <a:lvl1pPr>
              <a:defRPr baseline="30000"/>
            </a:lvl1pPr>
          </a:lstStyle>
          <a:p>
            <a:pPr>
              <a:defRPr/>
            </a:pPr>
            <a:fld id="{C5418E4F-AFEB-234E-82B5-0F0A07B26B47}" type="slidenum">
              <a:rPr lang="en-US"/>
              <a:pPr>
                <a:defRPr/>
              </a:pPr>
              <a:t>‹#›</a:t>
            </a:fld>
            <a:endParaRPr lang="en-US"/>
          </a:p>
        </p:txBody>
      </p:sp>
    </p:spTree>
    <p:extLst>
      <p:ext uri="{BB962C8B-B14F-4D97-AF65-F5344CB8AC3E}">
        <p14:creationId xmlns:p14="http://schemas.microsoft.com/office/powerpoint/2010/main" val="249121384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9B834EE5-3993-2045-A178-85504179E6AA}"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86713536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604C4332-87A3-3B4B-BBC9-319B320CFEC8}"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952620885"/>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671BBEC9-A4AD-4D4F-9C27-2756179E12C2}"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68763177"/>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9" name="Rectangle 70"/>
          <p:cNvSpPr>
            <a:spLocks noGrp="1" noChangeArrowheads="1"/>
          </p:cNvSpPr>
          <p:nvPr>
            <p:ph type="sldNum" sz="quarter" idx="12"/>
          </p:nvPr>
        </p:nvSpPr>
        <p:spPr>
          <a:ln/>
        </p:spPr>
        <p:txBody>
          <a:bodyPr/>
          <a:lstStyle>
            <a:lvl1pPr>
              <a:defRPr/>
            </a:lvl1pPr>
          </a:lstStyle>
          <a:p>
            <a:pPr>
              <a:defRPr/>
            </a:pPr>
            <a:fld id="{B8D4816F-1904-154A-AB6A-B1136D8DA185}"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917685120"/>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5" name="Rectangle 70"/>
          <p:cNvSpPr>
            <a:spLocks noGrp="1" noChangeArrowheads="1"/>
          </p:cNvSpPr>
          <p:nvPr>
            <p:ph type="sldNum" sz="quarter" idx="12"/>
          </p:nvPr>
        </p:nvSpPr>
        <p:spPr>
          <a:ln/>
        </p:spPr>
        <p:txBody>
          <a:bodyPr/>
          <a:lstStyle>
            <a:lvl1pPr>
              <a:defRPr/>
            </a:lvl1pPr>
          </a:lstStyle>
          <a:p>
            <a:pPr>
              <a:defRPr/>
            </a:pPr>
            <a:fld id="{4EE0E6B0-06ED-A14E-8676-AEFD6F6E43FB}"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614367786"/>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4" name="Rectangle 70"/>
          <p:cNvSpPr>
            <a:spLocks noGrp="1" noChangeArrowheads="1"/>
          </p:cNvSpPr>
          <p:nvPr>
            <p:ph type="sldNum" sz="quarter" idx="12"/>
          </p:nvPr>
        </p:nvSpPr>
        <p:spPr>
          <a:ln/>
        </p:spPr>
        <p:txBody>
          <a:bodyPr/>
          <a:lstStyle>
            <a:lvl1pPr>
              <a:defRPr/>
            </a:lvl1pPr>
          </a:lstStyle>
          <a:p>
            <a:pPr>
              <a:defRPr/>
            </a:pPr>
            <a:fld id="{E2B65A57-7918-F04B-8443-EFF05B454537}"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76774374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29C33B9C-543B-7045-B7AC-C14E8A006631}"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00830042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49CC05D1-F33D-D449-92CB-F1EE49890FDA}"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598307030"/>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FE204E3F-0760-E54B-8FD0-352F006AF143}"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004897237"/>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ED70E243-64C4-DA4A-A318-1BD9EFFACC8D}"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4232348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5470E7CC-A839-8046-9C00-95F693893FA1}" type="slidenum">
              <a:rPr lang="en-US"/>
              <a:pPr>
                <a:defRPr/>
              </a:pPr>
              <a:t>‹#›</a:t>
            </a:fld>
            <a:endParaRPr lang="en-US"/>
          </a:p>
        </p:txBody>
      </p:sp>
    </p:spTree>
    <p:extLst>
      <p:ext uri="{BB962C8B-B14F-4D97-AF65-F5344CB8AC3E}">
        <p14:creationId xmlns:p14="http://schemas.microsoft.com/office/powerpoint/2010/main" val="1642769354"/>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1CB2B490-4900-5E4D-9ACC-F6911D4F8265}"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8136820"/>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902494969"/>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988060897"/>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61643454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40485824"/>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04339625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78515226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40908767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85050557"/>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6568942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5"/>
          <p:cNvSpPr>
            <a:spLocks noGrp="1" noChangeArrowheads="1"/>
          </p:cNvSpPr>
          <p:nvPr>
            <p:ph type="ftr" sz="quarter" idx="11"/>
          </p:nvPr>
        </p:nvSpPr>
        <p:spPr/>
        <p:txBody>
          <a:bodyPr/>
          <a:lstStyle>
            <a:lvl1pPr>
              <a:defRPr baseline="30000"/>
            </a:lvl1pPr>
          </a:lstStyle>
          <a:p>
            <a:pPr>
              <a:defRPr/>
            </a:pPr>
            <a:endParaRPr lang="en-US"/>
          </a:p>
        </p:txBody>
      </p:sp>
      <p:sp>
        <p:nvSpPr>
          <p:cNvPr id="4" name="Rectangle 6"/>
          <p:cNvSpPr>
            <a:spLocks noGrp="1" noChangeArrowheads="1"/>
          </p:cNvSpPr>
          <p:nvPr>
            <p:ph type="sldNum" sz="quarter" idx="12"/>
          </p:nvPr>
        </p:nvSpPr>
        <p:spPr/>
        <p:txBody>
          <a:bodyPr/>
          <a:lstStyle>
            <a:lvl1pPr>
              <a:defRPr baseline="30000"/>
            </a:lvl1pPr>
          </a:lstStyle>
          <a:p>
            <a:pPr>
              <a:defRPr/>
            </a:pPr>
            <a:fld id="{E23C163F-0C71-4047-9098-DCC30AC87AD2}" type="slidenum">
              <a:rPr lang="en-US"/>
              <a:pPr>
                <a:defRPr/>
              </a:pPr>
              <a:t>‹#›</a:t>
            </a:fld>
            <a:endParaRPr lang="en-US"/>
          </a:p>
        </p:txBody>
      </p:sp>
    </p:spTree>
    <p:extLst>
      <p:ext uri="{BB962C8B-B14F-4D97-AF65-F5344CB8AC3E}">
        <p14:creationId xmlns:p14="http://schemas.microsoft.com/office/powerpoint/2010/main" val="318325011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30094735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472195110"/>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43710339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321919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sz="1800" baseline="0">
                <a:solidFill>
                  <a:srgbClr val="EAE8E2"/>
                </a:solidFill>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sz="1800" baseline="0">
                <a:solidFill>
                  <a:srgbClr val="EAE8E2"/>
                </a:solidFill>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58406"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358407"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fld id="{8C78FB77-B7D6-F14B-81B0-AB0EEB8B487E}" type="datetime1">
              <a:rPr lang="en-US">
                <a:solidFill>
                  <a:srgbClr val="EAE8E2"/>
                </a:solidFill>
              </a:rPr>
              <a:pPr>
                <a:defRPr/>
              </a:pPr>
              <a:t>11/22/21</a:t>
            </a:fld>
            <a:endParaRPr lang="en-US">
              <a:solidFill>
                <a:srgbClr val="EAE8E2"/>
              </a:solidFill>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B309314-4272-B24A-9F92-BCC459F2D64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58686226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fld id="{EA2A4C14-E4CE-CD48-8369-AE8AEAF45E2E}" type="datetime1">
              <a:rPr lang="en-US">
                <a:solidFill>
                  <a:srgbClr val="EAE8E2"/>
                </a:solidFill>
              </a:rPr>
              <a:pPr>
                <a:defRPr/>
              </a:pPr>
              <a:t>11/22/21</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923F72BB-3A6B-194B-831D-D676959AD1A6}"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798025150"/>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fld id="{6C70AC92-E68B-3A4C-BE06-77C4C36C432A}" type="datetime1">
              <a:rPr lang="en-US">
                <a:solidFill>
                  <a:srgbClr val="EAE8E2"/>
                </a:solidFill>
              </a:rPr>
              <a:pPr>
                <a:defRPr/>
              </a:pPr>
              <a:t>11/22/21</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98B501DF-55E7-C84A-B23A-6523AFBB8EF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538323476"/>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fld id="{A08720C5-2006-8B4E-9BBC-9F65B1651366}" type="datetime1">
              <a:rPr lang="en-US">
                <a:solidFill>
                  <a:srgbClr val="EAE8E2"/>
                </a:solidFill>
              </a:rPr>
              <a:pPr>
                <a:defRPr/>
              </a:pPr>
              <a:t>11/22/21</a:t>
            </a:fld>
            <a:endParaRPr lang="en-US">
              <a:solidFill>
                <a:srgbClr val="EAE8E2"/>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4BE90C70-8872-5F48-ADFC-BD534BAB8D3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31673333"/>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pPr>
              <a:defRPr/>
            </a:pPr>
            <a:fld id="{9F92097D-674E-1A4E-BA42-62724AB8E58E}" type="datetime1">
              <a:rPr lang="en-US">
                <a:solidFill>
                  <a:srgbClr val="EAE8E2"/>
                </a:solidFill>
              </a:rPr>
              <a:pPr>
                <a:defRPr/>
              </a:pPr>
              <a:t>11/22/21</a:t>
            </a:fld>
            <a:endParaRPr lang="en-US">
              <a:solidFill>
                <a:srgbClr val="EAE8E2"/>
              </a:solidFill>
            </a:endParaRPr>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9" name="Rectangle 1034"/>
          <p:cNvSpPr>
            <a:spLocks noGrp="1" noChangeArrowheads="1"/>
          </p:cNvSpPr>
          <p:nvPr>
            <p:ph type="sldNum" sz="quarter" idx="12"/>
          </p:nvPr>
        </p:nvSpPr>
        <p:spPr>
          <a:ln/>
        </p:spPr>
        <p:txBody>
          <a:bodyPr/>
          <a:lstStyle>
            <a:lvl1pPr>
              <a:defRPr/>
            </a:lvl1pPr>
          </a:lstStyle>
          <a:p>
            <a:pPr>
              <a:defRPr/>
            </a:pPr>
            <a:fld id="{9053F3F6-9D8D-9B49-8185-70497FBAAF2E}"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239660646"/>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pPr>
              <a:defRPr/>
            </a:pPr>
            <a:fld id="{4BDF7790-C5E2-FB49-9497-D9607518FB1B}" type="datetime1">
              <a:rPr lang="en-US">
                <a:solidFill>
                  <a:srgbClr val="EAE8E2"/>
                </a:solidFill>
              </a:rPr>
              <a:pPr>
                <a:defRPr/>
              </a:pPr>
              <a:t>11/22/21</a:t>
            </a:fld>
            <a:endParaRPr lang="en-US">
              <a:solidFill>
                <a:srgbClr val="EAE8E2"/>
              </a:solidFill>
            </a:endParaRPr>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5" name="Rectangle 1034"/>
          <p:cNvSpPr>
            <a:spLocks noGrp="1" noChangeArrowheads="1"/>
          </p:cNvSpPr>
          <p:nvPr>
            <p:ph type="sldNum" sz="quarter" idx="12"/>
          </p:nvPr>
        </p:nvSpPr>
        <p:spPr>
          <a:ln/>
        </p:spPr>
        <p:txBody>
          <a:bodyPr/>
          <a:lstStyle>
            <a:lvl1pPr>
              <a:defRPr/>
            </a:lvl1pPr>
          </a:lstStyle>
          <a:p>
            <a:pPr>
              <a:defRPr/>
            </a:pPr>
            <a:fld id="{68B6515D-9805-2D4A-8496-C0169B74F9F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3480825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740E9E28-87C9-F240-8B75-82389E8EDFA8}" type="slidenum">
              <a:rPr lang="en-US"/>
              <a:pPr>
                <a:defRPr/>
              </a:pPr>
              <a:t>‹#›</a:t>
            </a:fld>
            <a:endParaRPr lang="en-US"/>
          </a:p>
        </p:txBody>
      </p:sp>
    </p:spTree>
    <p:extLst>
      <p:ext uri="{BB962C8B-B14F-4D97-AF65-F5344CB8AC3E}">
        <p14:creationId xmlns:p14="http://schemas.microsoft.com/office/powerpoint/2010/main" val="1513322040"/>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fld id="{83C1F9AB-AA04-4143-B80A-14C11FC67C3B}" type="datetime1">
              <a:rPr lang="en-US">
                <a:solidFill>
                  <a:srgbClr val="EAE8E2"/>
                </a:solidFill>
              </a:rPr>
              <a:pPr>
                <a:defRPr/>
              </a:pPr>
              <a:t>11/22/21</a:t>
            </a:fld>
            <a:endParaRPr lang="en-US">
              <a:solidFill>
                <a:srgbClr val="EAE8E2"/>
              </a:solidFill>
            </a:endParaRPr>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4" name="Rectangle 1034"/>
          <p:cNvSpPr>
            <a:spLocks noGrp="1" noChangeArrowheads="1"/>
          </p:cNvSpPr>
          <p:nvPr>
            <p:ph type="sldNum" sz="quarter" idx="12"/>
          </p:nvPr>
        </p:nvSpPr>
        <p:spPr>
          <a:ln/>
        </p:spPr>
        <p:txBody>
          <a:bodyPr/>
          <a:lstStyle>
            <a:lvl1pPr>
              <a:defRPr/>
            </a:lvl1pPr>
          </a:lstStyle>
          <a:p>
            <a:pPr>
              <a:defRPr/>
            </a:pPr>
            <a:fld id="{5C4FCB13-DE4F-F34F-9485-77D29F9C85C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73841150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fld id="{524F496B-356F-714B-8B54-52FC61B0A942}" type="datetime1">
              <a:rPr lang="en-US">
                <a:solidFill>
                  <a:srgbClr val="EAE8E2"/>
                </a:solidFill>
              </a:rPr>
              <a:pPr>
                <a:defRPr/>
              </a:pPr>
              <a:t>11/22/21</a:t>
            </a:fld>
            <a:endParaRPr lang="en-US">
              <a:solidFill>
                <a:srgbClr val="EAE8E2"/>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CE9FCF00-68D3-5B41-80DE-4F2C28710384}"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069592403"/>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fld id="{04C2BC04-CCC4-1245-91FE-4F922583604D}" type="datetime1">
              <a:rPr lang="en-US">
                <a:solidFill>
                  <a:srgbClr val="EAE8E2"/>
                </a:solidFill>
              </a:rPr>
              <a:pPr>
                <a:defRPr/>
              </a:pPr>
              <a:t>11/22/21</a:t>
            </a:fld>
            <a:endParaRPr lang="en-US">
              <a:solidFill>
                <a:srgbClr val="EAE8E2"/>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0C4A3B34-CFD4-274F-8067-A4884BA1CECC}"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111053094"/>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fld id="{A04D7D8B-0E9E-2F46-984E-37A528650239}" type="datetime1">
              <a:rPr lang="en-US">
                <a:solidFill>
                  <a:srgbClr val="EAE8E2"/>
                </a:solidFill>
              </a:rPr>
              <a:pPr>
                <a:defRPr/>
              </a:pPr>
              <a:t>11/22/21</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35E8888D-C268-F649-AB6A-1A65CB4E9FCC}"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4107872012"/>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fld id="{E8B0C819-E941-1447-8FCC-D43F564B05CA}" type="datetime1">
              <a:rPr lang="en-US">
                <a:solidFill>
                  <a:srgbClr val="EAE8E2"/>
                </a:solidFill>
              </a:rPr>
              <a:pPr>
                <a:defRPr/>
              </a:pPr>
              <a:t>11/22/21</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09CB48C9-2E30-C94A-86D3-58891325DF61}"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85827202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1260915709"/>
      </p:ext>
    </p:extLst>
  </p:cSld>
  <p:clrMapOvr>
    <a:masterClrMapping/>
  </p:clrMapOvr>
  <p:transition spd="med">
    <p:fade/>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512120447"/>
      </p:ext>
    </p:extLst>
  </p:cSld>
  <p:clrMapOvr>
    <a:masterClrMapping/>
  </p:clrMapOvr>
  <p:transition spd="med">
    <p:fade/>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971317029"/>
      </p:ext>
    </p:extLst>
  </p:cSld>
  <p:clrMapOvr>
    <a:masterClrMapping/>
  </p:clrMapOvr>
  <p:transition spd="med">
    <p:fade/>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732614278"/>
      </p:ext>
    </p:extLst>
  </p:cSld>
  <p:clrMapOvr>
    <a:masterClrMapping/>
  </p:clrMapOvr>
  <p:transition spd="med">
    <p:fade/>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983769951"/>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9CC6E901-A445-DB4D-AB95-D818F8B4BCBA}" type="slidenum">
              <a:rPr lang="en-US"/>
              <a:pPr>
                <a:defRPr/>
              </a:pPr>
              <a:t>‹#›</a:t>
            </a:fld>
            <a:endParaRPr lang="en-US"/>
          </a:p>
        </p:txBody>
      </p:sp>
    </p:spTree>
    <p:extLst>
      <p:ext uri="{BB962C8B-B14F-4D97-AF65-F5344CB8AC3E}">
        <p14:creationId xmlns:p14="http://schemas.microsoft.com/office/powerpoint/2010/main" val="1977339707"/>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3084338115"/>
      </p:ext>
    </p:extLst>
  </p:cSld>
  <p:clrMapOvr>
    <a:masterClrMapping/>
  </p:clrMapOvr>
  <p:transition spd="med">
    <p:fade/>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6102767"/>
      </p:ext>
    </p:extLst>
  </p:cSld>
  <p:clrMapOvr>
    <a:masterClrMapping/>
  </p:clrMapOvr>
  <p:transition spd="med">
    <p:fade/>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1028979081"/>
      </p:ext>
    </p:extLst>
  </p:cSld>
  <p:clrMapOvr>
    <a:masterClrMapping/>
  </p:clrMapOvr>
  <p:transition spd="med">
    <p:fade/>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1548669769"/>
      </p:ext>
    </p:extLst>
  </p:cSld>
  <p:clrMapOvr>
    <a:masterClrMapping/>
  </p:clrMapOvr>
  <p:transition spd="med">
    <p:fade/>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560992287"/>
      </p:ext>
    </p:extLst>
  </p:cSld>
  <p:clrMapOvr>
    <a:masterClrMapping/>
  </p:clrMapOvr>
  <p:transition spd="med">
    <p:fade/>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517698000"/>
      </p:ext>
    </p:extLst>
  </p:cSld>
  <p:clrMapOvr>
    <a:masterClrMapping/>
  </p:clrMapOvr>
  <p:transition spd="med">
    <p:fade/>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latin typeface="Helvetica"/>
              <a:ea typeface="Osaka"/>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latin typeface="Helvetica"/>
              <a:ea typeface="Osaka"/>
            </a:endParaRPr>
          </a:p>
        </p:txBody>
      </p:sp>
      <p:sp>
        <p:nvSpPr>
          <p:cNvPr id="6" name="Rectangle 70"/>
          <p:cNvSpPr>
            <a:spLocks noGrp="1" noChangeArrowheads="1"/>
          </p:cNvSpPr>
          <p:nvPr>
            <p:ph type="sldNum" sz="quarter" idx="12"/>
          </p:nvPr>
        </p:nvSpPr>
        <p:spPr>
          <a:ln/>
        </p:spPr>
        <p:txBody>
          <a:bodyPr/>
          <a:lstStyle>
            <a:lvl1pPr>
              <a:defRPr/>
            </a:lvl1pPr>
          </a:lstStyle>
          <a:p>
            <a:fld id="{24673D8A-A698-C847-9849-61F8E113BC2C}" type="slidenum">
              <a:rPr lang="en-US" altLang="ja-JP"/>
              <a:pPr/>
              <a:t>‹#›</a:t>
            </a:fld>
            <a:endParaRPr lang="en-US" altLang="ja-JP"/>
          </a:p>
        </p:txBody>
      </p:sp>
    </p:spTree>
    <p:extLst>
      <p:ext uri="{BB962C8B-B14F-4D97-AF65-F5344CB8AC3E}">
        <p14:creationId xmlns:p14="http://schemas.microsoft.com/office/powerpoint/2010/main" val="1853589506"/>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latin typeface="Helvetica"/>
              <a:ea typeface="Osaka"/>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latin typeface="Helvetica"/>
              <a:ea typeface="Osaka"/>
            </a:endParaRPr>
          </a:p>
        </p:txBody>
      </p:sp>
      <p:sp>
        <p:nvSpPr>
          <p:cNvPr id="6" name="Rectangle 70"/>
          <p:cNvSpPr>
            <a:spLocks noGrp="1" noChangeArrowheads="1"/>
          </p:cNvSpPr>
          <p:nvPr>
            <p:ph type="sldNum" sz="quarter" idx="12"/>
          </p:nvPr>
        </p:nvSpPr>
        <p:spPr>
          <a:ln/>
        </p:spPr>
        <p:txBody>
          <a:bodyPr/>
          <a:lstStyle>
            <a:lvl1pPr>
              <a:defRPr/>
            </a:lvl1pPr>
          </a:lstStyle>
          <a:p>
            <a:fld id="{34DC908E-5F24-8342-B9AB-77923B59B819}" type="slidenum">
              <a:rPr lang="en-US" altLang="ja-JP"/>
              <a:pPr/>
              <a:t>‹#›</a:t>
            </a:fld>
            <a:endParaRPr lang="en-US" altLang="ja-JP"/>
          </a:p>
        </p:txBody>
      </p:sp>
    </p:spTree>
    <p:extLst>
      <p:ext uri="{BB962C8B-B14F-4D97-AF65-F5344CB8AC3E}">
        <p14:creationId xmlns:p14="http://schemas.microsoft.com/office/powerpoint/2010/main" val="1258267624"/>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latin typeface="Helvetica"/>
              <a:ea typeface="Osaka"/>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latin typeface="Helvetica"/>
              <a:ea typeface="Osaka"/>
            </a:endParaRPr>
          </a:p>
        </p:txBody>
      </p:sp>
      <p:sp>
        <p:nvSpPr>
          <p:cNvPr id="7" name="Rectangle 70"/>
          <p:cNvSpPr>
            <a:spLocks noGrp="1" noChangeArrowheads="1"/>
          </p:cNvSpPr>
          <p:nvPr>
            <p:ph type="sldNum" sz="quarter" idx="12"/>
          </p:nvPr>
        </p:nvSpPr>
        <p:spPr>
          <a:ln/>
        </p:spPr>
        <p:txBody>
          <a:bodyPr/>
          <a:lstStyle>
            <a:lvl1pPr>
              <a:defRPr/>
            </a:lvl1pPr>
          </a:lstStyle>
          <a:p>
            <a:fld id="{16312CF7-FC19-FB44-A8BC-5AE5D25772E1}" type="slidenum">
              <a:rPr lang="en-US" altLang="ja-JP"/>
              <a:pPr/>
              <a:t>‹#›</a:t>
            </a:fld>
            <a:endParaRPr lang="en-US" altLang="ja-JP"/>
          </a:p>
        </p:txBody>
      </p:sp>
    </p:spTree>
    <p:extLst>
      <p:ext uri="{BB962C8B-B14F-4D97-AF65-F5344CB8AC3E}">
        <p14:creationId xmlns:p14="http://schemas.microsoft.com/office/powerpoint/2010/main" val="379914400"/>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latin typeface="Helvetica"/>
              <a:ea typeface="Osaka"/>
            </a:endParaRPr>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latin typeface="Helvetica"/>
              <a:ea typeface="Osaka"/>
            </a:endParaRPr>
          </a:p>
        </p:txBody>
      </p:sp>
      <p:sp>
        <p:nvSpPr>
          <p:cNvPr id="9" name="Rectangle 70"/>
          <p:cNvSpPr>
            <a:spLocks noGrp="1" noChangeArrowheads="1"/>
          </p:cNvSpPr>
          <p:nvPr>
            <p:ph type="sldNum" sz="quarter" idx="12"/>
          </p:nvPr>
        </p:nvSpPr>
        <p:spPr>
          <a:ln/>
        </p:spPr>
        <p:txBody>
          <a:bodyPr/>
          <a:lstStyle>
            <a:lvl1pPr>
              <a:defRPr/>
            </a:lvl1pPr>
          </a:lstStyle>
          <a:p>
            <a:fld id="{62B87FCE-2EEB-1247-8F55-D0F27981147E}" type="slidenum">
              <a:rPr lang="en-US" altLang="ja-JP"/>
              <a:pPr/>
              <a:t>‹#›</a:t>
            </a:fld>
            <a:endParaRPr lang="en-US" altLang="ja-JP"/>
          </a:p>
        </p:txBody>
      </p:sp>
    </p:spTree>
    <p:extLst>
      <p:ext uri="{BB962C8B-B14F-4D97-AF65-F5344CB8AC3E}">
        <p14:creationId xmlns:p14="http://schemas.microsoft.com/office/powerpoint/2010/main" val="9292066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33E658F4-4386-0C45-8F6E-A34CABA7C67E}" type="slidenum">
              <a:rPr lang="en-US"/>
              <a:pPr>
                <a:defRPr/>
              </a:pPr>
              <a:t>‹#›</a:t>
            </a:fld>
            <a:endParaRPr lang="en-US"/>
          </a:p>
        </p:txBody>
      </p:sp>
    </p:spTree>
    <p:extLst>
      <p:ext uri="{BB962C8B-B14F-4D97-AF65-F5344CB8AC3E}">
        <p14:creationId xmlns:p14="http://schemas.microsoft.com/office/powerpoint/2010/main" val="1918407844"/>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latin typeface="Helvetica"/>
              <a:ea typeface="Osaka"/>
            </a:endParaRPr>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latin typeface="Helvetica"/>
              <a:ea typeface="Osaka"/>
            </a:endParaRPr>
          </a:p>
        </p:txBody>
      </p:sp>
      <p:sp>
        <p:nvSpPr>
          <p:cNvPr id="5" name="Rectangle 70"/>
          <p:cNvSpPr>
            <a:spLocks noGrp="1" noChangeArrowheads="1"/>
          </p:cNvSpPr>
          <p:nvPr>
            <p:ph type="sldNum" sz="quarter" idx="12"/>
          </p:nvPr>
        </p:nvSpPr>
        <p:spPr>
          <a:ln/>
        </p:spPr>
        <p:txBody>
          <a:bodyPr/>
          <a:lstStyle>
            <a:lvl1pPr>
              <a:defRPr/>
            </a:lvl1pPr>
          </a:lstStyle>
          <a:p>
            <a:fld id="{FFE22BFF-08D2-3D40-84B1-26347659E36B}" type="slidenum">
              <a:rPr lang="en-US" altLang="ja-JP"/>
              <a:pPr/>
              <a:t>‹#›</a:t>
            </a:fld>
            <a:endParaRPr lang="en-US" altLang="ja-JP"/>
          </a:p>
        </p:txBody>
      </p:sp>
    </p:spTree>
    <p:extLst>
      <p:ext uri="{BB962C8B-B14F-4D97-AF65-F5344CB8AC3E}">
        <p14:creationId xmlns:p14="http://schemas.microsoft.com/office/powerpoint/2010/main" val="1912431747"/>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latin typeface="Helvetica"/>
              <a:ea typeface="Osaka"/>
            </a:endParaRPr>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latin typeface="Helvetica"/>
              <a:ea typeface="Osaka"/>
            </a:endParaRPr>
          </a:p>
        </p:txBody>
      </p:sp>
      <p:sp>
        <p:nvSpPr>
          <p:cNvPr id="4" name="Rectangle 70"/>
          <p:cNvSpPr>
            <a:spLocks noGrp="1" noChangeArrowheads="1"/>
          </p:cNvSpPr>
          <p:nvPr>
            <p:ph type="sldNum" sz="quarter" idx="12"/>
          </p:nvPr>
        </p:nvSpPr>
        <p:spPr>
          <a:ln/>
        </p:spPr>
        <p:txBody>
          <a:bodyPr/>
          <a:lstStyle>
            <a:lvl1pPr>
              <a:defRPr/>
            </a:lvl1pPr>
          </a:lstStyle>
          <a:p>
            <a:fld id="{CE9E19B7-5346-714A-B59D-3F648A4A5EB0}" type="slidenum">
              <a:rPr lang="en-US" altLang="ja-JP"/>
              <a:pPr/>
              <a:t>‹#›</a:t>
            </a:fld>
            <a:endParaRPr lang="en-US" altLang="ja-JP"/>
          </a:p>
        </p:txBody>
      </p:sp>
    </p:spTree>
    <p:extLst>
      <p:ext uri="{BB962C8B-B14F-4D97-AF65-F5344CB8AC3E}">
        <p14:creationId xmlns:p14="http://schemas.microsoft.com/office/powerpoint/2010/main" val="3081191474"/>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latin typeface="Helvetica"/>
              <a:ea typeface="Osaka"/>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latin typeface="Helvetica"/>
              <a:ea typeface="Osaka"/>
            </a:endParaRPr>
          </a:p>
        </p:txBody>
      </p:sp>
      <p:sp>
        <p:nvSpPr>
          <p:cNvPr id="7" name="Rectangle 70"/>
          <p:cNvSpPr>
            <a:spLocks noGrp="1" noChangeArrowheads="1"/>
          </p:cNvSpPr>
          <p:nvPr>
            <p:ph type="sldNum" sz="quarter" idx="12"/>
          </p:nvPr>
        </p:nvSpPr>
        <p:spPr>
          <a:ln/>
        </p:spPr>
        <p:txBody>
          <a:bodyPr/>
          <a:lstStyle>
            <a:lvl1pPr>
              <a:defRPr/>
            </a:lvl1pPr>
          </a:lstStyle>
          <a:p>
            <a:fld id="{870DC915-CC89-2B47-B877-A08EFCD60009}" type="slidenum">
              <a:rPr lang="en-US" altLang="ja-JP"/>
              <a:pPr/>
              <a:t>‹#›</a:t>
            </a:fld>
            <a:endParaRPr lang="en-US" altLang="ja-JP"/>
          </a:p>
        </p:txBody>
      </p:sp>
    </p:spTree>
    <p:extLst>
      <p:ext uri="{BB962C8B-B14F-4D97-AF65-F5344CB8AC3E}">
        <p14:creationId xmlns:p14="http://schemas.microsoft.com/office/powerpoint/2010/main" val="1900229401"/>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latin typeface="Helvetica"/>
              <a:ea typeface="Osaka"/>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latin typeface="Helvetica"/>
              <a:ea typeface="Osaka"/>
            </a:endParaRPr>
          </a:p>
        </p:txBody>
      </p:sp>
      <p:sp>
        <p:nvSpPr>
          <p:cNvPr id="7" name="Rectangle 70"/>
          <p:cNvSpPr>
            <a:spLocks noGrp="1" noChangeArrowheads="1"/>
          </p:cNvSpPr>
          <p:nvPr>
            <p:ph type="sldNum" sz="quarter" idx="12"/>
          </p:nvPr>
        </p:nvSpPr>
        <p:spPr>
          <a:ln/>
        </p:spPr>
        <p:txBody>
          <a:bodyPr/>
          <a:lstStyle>
            <a:lvl1pPr>
              <a:defRPr/>
            </a:lvl1pPr>
          </a:lstStyle>
          <a:p>
            <a:fld id="{059FA835-50F3-894A-AC34-24D15BC1B736}" type="slidenum">
              <a:rPr lang="en-US" altLang="ja-JP"/>
              <a:pPr/>
              <a:t>‹#›</a:t>
            </a:fld>
            <a:endParaRPr lang="en-US" altLang="ja-JP"/>
          </a:p>
        </p:txBody>
      </p:sp>
    </p:spTree>
    <p:extLst>
      <p:ext uri="{BB962C8B-B14F-4D97-AF65-F5344CB8AC3E}">
        <p14:creationId xmlns:p14="http://schemas.microsoft.com/office/powerpoint/2010/main" val="314468846"/>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latin typeface="Helvetica"/>
              <a:ea typeface="Osaka"/>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latin typeface="Helvetica"/>
              <a:ea typeface="Osaka"/>
            </a:endParaRPr>
          </a:p>
        </p:txBody>
      </p:sp>
      <p:sp>
        <p:nvSpPr>
          <p:cNvPr id="6" name="Rectangle 70"/>
          <p:cNvSpPr>
            <a:spLocks noGrp="1" noChangeArrowheads="1"/>
          </p:cNvSpPr>
          <p:nvPr>
            <p:ph type="sldNum" sz="quarter" idx="12"/>
          </p:nvPr>
        </p:nvSpPr>
        <p:spPr>
          <a:ln/>
        </p:spPr>
        <p:txBody>
          <a:bodyPr/>
          <a:lstStyle>
            <a:lvl1pPr>
              <a:defRPr/>
            </a:lvl1pPr>
          </a:lstStyle>
          <a:p>
            <a:fld id="{9520B2D7-4E0C-914A-94CD-E84F429A722A}" type="slidenum">
              <a:rPr lang="en-US" altLang="ja-JP"/>
              <a:pPr/>
              <a:t>‹#›</a:t>
            </a:fld>
            <a:endParaRPr lang="en-US" altLang="ja-JP"/>
          </a:p>
        </p:txBody>
      </p:sp>
    </p:spTree>
    <p:extLst>
      <p:ext uri="{BB962C8B-B14F-4D97-AF65-F5344CB8AC3E}">
        <p14:creationId xmlns:p14="http://schemas.microsoft.com/office/powerpoint/2010/main" val="527329886"/>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latin typeface="Helvetica"/>
              <a:ea typeface="Osaka"/>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latin typeface="Helvetica"/>
              <a:ea typeface="Osaka"/>
            </a:endParaRPr>
          </a:p>
        </p:txBody>
      </p:sp>
      <p:sp>
        <p:nvSpPr>
          <p:cNvPr id="6" name="Rectangle 70"/>
          <p:cNvSpPr>
            <a:spLocks noGrp="1" noChangeArrowheads="1"/>
          </p:cNvSpPr>
          <p:nvPr>
            <p:ph type="sldNum" sz="quarter" idx="12"/>
          </p:nvPr>
        </p:nvSpPr>
        <p:spPr>
          <a:ln/>
        </p:spPr>
        <p:txBody>
          <a:bodyPr/>
          <a:lstStyle>
            <a:lvl1pPr>
              <a:defRPr/>
            </a:lvl1pPr>
          </a:lstStyle>
          <a:p>
            <a:fld id="{5562705D-A91D-7843-B178-8F9BFEFD0751}" type="slidenum">
              <a:rPr lang="en-US" altLang="ja-JP"/>
              <a:pPr/>
              <a:t>‹#›</a:t>
            </a:fld>
            <a:endParaRPr lang="en-US" altLang="ja-JP"/>
          </a:p>
        </p:txBody>
      </p:sp>
    </p:spTree>
    <p:extLst>
      <p:ext uri="{BB962C8B-B14F-4D97-AF65-F5344CB8AC3E}">
        <p14:creationId xmlns:p14="http://schemas.microsoft.com/office/powerpoint/2010/main" val="22667241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4C5E16DB-E7C5-E543-A962-FAC217EB9B65}" type="slidenum">
              <a:rPr lang="en-US"/>
              <a:pPr>
                <a:defRPr/>
              </a:pPr>
              <a:t>‹#›</a:t>
            </a:fld>
            <a:endParaRPr lang="en-US"/>
          </a:p>
        </p:txBody>
      </p:sp>
    </p:spTree>
    <p:extLst>
      <p:ext uri="{BB962C8B-B14F-4D97-AF65-F5344CB8AC3E}">
        <p14:creationId xmlns:p14="http://schemas.microsoft.com/office/powerpoint/2010/main" val="28052202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8BD6B67C-C688-DD4E-99B7-76DA7847771C}" type="slidenum">
              <a:rPr lang="en-US"/>
              <a:pPr>
                <a:defRPr/>
              </a:pPr>
              <a:t>‹#›</a:t>
            </a:fld>
            <a:endParaRPr lang="en-US"/>
          </a:p>
        </p:txBody>
      </p:sp>
    </p:spTree>
    <p:extLst>
      <p:ext uri="{BB962C8B-B14F-4D97-AF65-F5344CB8AC3E}">
        <p14:creationId xmlns:p14="http://schemas.microsoft.com/office/powerpoint/2010/main" val="34612096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40870110"/>
      </p:ext>
    </p:extLst>
  </p:cSld>
  <p:clrMapOvr>
    <a:masterClrMapping/>
  </p:clrMapOvr>
  <p:transition>
    <p:cu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DC74877-DE22-644E-A8A4-E68ECAB5DEBD}" type="slidenum">
              <a:rPr lang="en-US"/>
              <a:pPr>
                <a:defRPr/>
              </a:pPr>
              <a:t>‹#›</a:t>
            </a:fld>
            <a:endParaRPr lang="en-US"/>
          </a:p>
        </p:txBody>
      </p:sp>
    </p:spTree>
    <p:extLst>
      <p:ext uri="{BB962C8B-B14F-4D97-AF65-F5344CB8AC3E}">
        <p14:creationId xmlns:p14="http://schemas.microsoft.com/office/powerpoint/2010/main" val="36639784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6992858"/>
      </p:ext>
    </p:extLst>
  </p:cSld>
  <p:clrMapOvr>
    <a:masterClrMapping/>
  </p:clrMapOvr>
  <p:transition>
    <p:cu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53756088"/>
      </p:ext>
    </p:extLst>
  </p:cSld>
  <p:clrMapOvr>
    <a:masterClrMapping/>
  </p:clrMapOvr>
  <p:transition>
    <p:cu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6051326"/>
      </p:ext>
    </p:extLst>
  </p:cSld>
  <p:clrMapOvr>
    <a:masterClrMapping/>
  </p:clrMapOvr>
  <p:transition>
    <p:cu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6941445"/>
      </p:ext>
    </p:extLst>
  </p:cSld>
  <p:clrMapOvr>
    <a:masterClrMapping/>
  </p:clrMapOvr>
  <p:transition>
    <p:cu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268577037"/>
      </p:ext>
    </p:extLst>
  </p:cSld>
  <p:clrMapOvr>
    <a:masterClrMapping/>
  </p:clrMapOvr>
  <p:transition>
    <p:cu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244520"/>
      </p:ext>
    </p:extLst>
  </p:cSld>
  <p:clrMapOvr>
    <a:masterClrMapping/>
  </p:clrMapOvr>
  <p:transition>
    <p:cu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92939544"/>
      </p:ext>
    </p:extLst>
  </p:cSld>
  <p:clrMapOvr>
    <a:masterClrMapping/>
  </p:clrMapOvr>
  <p:transition>
    <p:cu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15162623"/>
      </p:ext>
    </p:extLst>
  </p:cSld>
  <p:clrMapOvr>
    <a:masterClrMapping/>
  </p:clrMapOvr>
  <p:transition>
    <p:cu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1012750"/>
      </p:ext>
    </p:extLst>
  </p:cSld>
  <p:clrMapOvr>
    <a:masterClrMapping/>
  </p:clrMapOvr>
  <p:transition>
    <p:cu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3628307"/>
      </p:ext>
    </p:extLst>
  </p:cSld>
  <p:clrMapOvr>
    <a:masterClrMapping/>
  </p:clrMapOvr>
  <p:transition>
    <p:cu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DDD9516-8F5A-F54C-9F30-5B8AB37A1C80}" type="slidenum">
              <a:rPr lang="en-US"/>
              <a:pPr>
                <a:defRPr/>
              </a:pPr>
              <a:t>‹#›</a:t>
            </a:fld>
            <a:endParaRPr lang="en-US"/>
          </a:p>
        </p:txBody>
      </p:sp>
    </p:spTree>
    <p:extLst>
      <p:ext uri="{BB962C8B-B14F-4D97-AF65-F5344CB8AC3E}">
        <p14:creationId xmlns:p14="http://schemas.microsoft.com/office/powerpoint/2010/main" val="20584704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lgn="ctr">
              <a:defRPr baseline="30000"/>
            </a:lvl1pPr>
          </a:lstStyle>
          <a:p>
            <a:pPr>
              <a:defRPr/>
            </a:pPr>
            <a:fld id="{A9177306-5C22-3542-9051-854B228F876B}" type="datetime1">
              <a:rPr lang="en-US"/>
              <a:pPr>
                <a:defRPr/>
              </a:pPr>
              <a:t>11/22/21</a:t>
            </a:fld>
            <a:endParaRPr lang="en-US"/>
          </a:p>
        </p:txBody>
      </p:sp>
      <p:sp>
        <p:nvSpPr>
          <p:cNvPr id="6" name="Rectangle 1033"/>
          <p:cNvSpPr>
            <a:spLocks noGrp="1" noChangeArrowheads="1"/>
          </p:cNvSpPr>
          <p:nvPr>
            <p:ph type="ftr" sz="quarter" idx="11"/>
          </p:nvPr>
        </p:nvSpPr>
        <p:spPr/>
        <p:txBody>
          <a:bodyPr/>
          <a:lstStyle>
            <a:lvl1pPr>
              <a:defRPr baseline="30000">
                <a:ea typeface="ＭＳ Ｐゴシック" charset="-128"/>
                <a:cs typeface="ＭＳ Ｐゴシック" charset="-128"/>
              </a:defRPr>
            </a:lvl1pPr>
          </a:lstStyle>
          <a:p>
            <a:pPr>
              <a:defRPr/>
            </a:pPr>
            <a:endParaRPr lang="en-US"/>
          </a:p>
        </p:txBody>
      </p:sp>
      <p:sp>
        <p:nvSpPr>
          <p:cNvPr id="7" name="Rectangle 1034"/>
          <p:cNvSpPr>
            <a:spLocks noGrp="1" noChangeArrowheads="1"/>
          </p:cNvSpPr>
          <p:nvPr>
            <p:ph type="sldNum" sz="quarter" idx="12"/>
          </p:nvPr>
        </p:nvSpPr>
        <p:spPr/>
        <p:txBody>
          <a:bodyPr/>
          <a:lstStyle>
            <a:lvl1pPr>
              <a:defRPr baseline="30000"/>
            </a:lvl1pPr>
          </a:lstStyle>
          <a:p>
            <a:pPr>
              <a:defRPr/>
            </a:pPr>
            <a:fld id="{DE1ED39F-F4ED-4442-A343-CEDCA848B118}" type="slidenum">
              <a:rPr lang="en-US"/>
              <a:pPr>
                <a:defRPr/>
              </a:pPr>
              <a:t>‹#›</a:t>
            </a:fld>
            <a:endParaRPr lang="en-US"/>
          </a:p>
        </p:txBody>
      </p:sp>
    </p:spTree>
    <p:extLst>
      <p:ext uri="{BB962C8B-B14F-4D97-AF65-F5344CB8AC3E}">
        <p14:creationId xmlns:p14="http://schemas.microsoft.com/office/powerpoint/2010/main" val="14745994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A7CCE543-A64F-9143-A3BA-3B9B2EF34E15}" type="slidenum">
              <a:rPr lang="en-US"/>
              <a:pPr>
                <a:defRPr/>
              </a:pPr>
              <a:t>‹#›</a:t>
            </a:fld>
            <a:endParaRPr lang="en-US"/>
          </a:p>
        </p:txBody>
      </p:sp>
    </p:spTree>
    <p:extLst>
      <p:ext uri="{BB962C8B-B14F-4D97-AF65-F5344CB8AC3E}">
        <p14:creationId xmlns:p14="http://schemas.microsoft.com/office/powerpoint/2010/main" val="366982499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C165E972-F051-8349-A484-71A95ABCEDC6}" type="slidenum">
              <a:rPr lang="en-US"/>
              <a:pPr>
                <a:defRPr/>
              </a:pPr>
              <a:t>‹#›</a:t>
            </a:fld>
            <a:endParaRPr lang="en-US"/>
          </a:p>
        </p:txBody>
      </p:sp>
    </p:spTree>
    <p:extLst>
      <p:ext uri="{BB962C8B-B14F-4D97-AF65-F5344CB8AC3E}">
        <p14:creationId xmlns:p14="http://schemas.microsoft.com/office/powerpoint/2010/main" val="2508334311"/>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F3A09D15-0419-4949-869A-4F24C5075CAF}" type="slidenum">
              <a:rPr lang="en-US"/>
              <a:pPr>
                <a:defRPr/>
              </a:pPr>
              <a:t>‹#›</a:t>
            </a:fld>
            <a:endParaRPr lang="en-US"/>
          </a:p>
        </p:txBody>
      </p:sp>
    </p:spTree>
    <p:extLst>
      <p:ext uri="{BB962C8B-B14F-4D97-AF65-F5344CB8AC3E}">
        <p14:creationId xmlns:p14="http://schemas.microsoft.com/office/powerpoint/2010/main" val="290037838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0B32724E-AD61-6146-A80C-4B5E6A5E4D79}" type="slidenum">
              <a:rPr lang="en-US"/>
              <a:pPr>
                <a:defRPr/>
              </a:pPr>
              <a:t>‹#›</a:t>
            </a:fld>
            <a:endParaRPr lang="en-US"/>
          </a:p>
        </p:txBody>
      </p:sp>
    </p:spTree>
    <p:extLst>
      <p:ext uri="{BB962C8B-B14F-4D97-AF65-F5344CB8AC3E}">
        <p14:creationId xmlns:p14="http://schemas.microsoft.com/office/powerpoint/2010/main" val="87357261"/>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5"/>
          <p:cNvSpPr>
            <a:spLocks noGrp="1" noChangeArrowheads="1"/>
          </p:cNvSpPr>
          <p:nvPr>
            <p:ph type="ftr" sz="quarter" idx="11"/>
          </p:nvPr>
        </p:nvSpPr>
        <p:spPr/>
        <p:txBody>
          <a:bodyPr/>
          <a:lstStyle>
            <a:lvl1pPr>
              <a:defRPr baseline="30000"/>
            </a:lvl1pPr>
          </a:lstStyle>
          <a:p>
            <a:pPr>
              <a:defRPr/>
            </a:pPr>
            <a:endParaRPr lang="en-US"/>
          </a:p>
        </p:txBody>
      </p:sp>
      <p:sp>
        <p:nvSpPr>
          <p:cNvPr id="9" name="Rectangle 6"/>
          <p:cNvSpPr>
            <a:spLocks noGrp="1" noChangeArrowheads="1"/>
          </p:cNvSpPr>
          <p:nvPr>
            <p:ph type="sldNum" sz="quarter" idx="12"/>
          </p:nvPr>
        </p:nvSpPr>
        <p:spPr/>
        <p:txBody>
          <a:bodyPr/>
          <a:lstStyle>
            <a:lvl1pPr>
              <a:defRPr baseline="30000"/>
            </a:lvl1pPr>
          </a:lstStyle>
          <a:p>
            <a:pPr>
              <a:defRPr/>
            </a:pPr>
            <a:fld id="{18220DC3-4A8B-6041-9311-52C8C208EA96}" type="slidenum">
              <a:rPr lang="en-US"/>
              <a:pPr>
                <a:defRPr/>
              </a:pPr>
              <a:t>‹#›</a:t>
            </a:fld>
            <a:endParaRPr lang="en-US"/>
          </a:p>
        </p:txBody>
      </p:sp>
    </p:spTree>
    <p:extLst>
      <p:ext uri="{BB962C8B-B14F-4D97-AF65-F5344CB8AC3E}">
        <p14:creationId xmlns:p14="http://schemas.microsoft.com/office/powerpoint/2010/main" val="2960548765"/>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FFF44F92-05B8-AC4F-AA20-3D16D4D0BDE0}" type="slidenum">
              <a:rPr lang="en-US"/>
              <a:pPr>
                <a:defRPr/>
              </a:pPr>
              <a:t>‹#›</a:t>
            </a:fld>
            <a:endParaRPr lang="en-US"/>
          </a:p>
        </p:txBody>
      </p:sp>
    </p:spTree>
    <p:extLst>
      <p:ext uri="{BB962C8B-B14F-4D97-AF65-F5344CB8AC3E}">
        <p14:creationId xmlns:p14="http://schemas.microsoft.com/office/powerpoint/2010/main" val="3947045984"/>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5"/>
          <p:cNvSpPr>
            <a:spLocks noGrp="1" noChangeArrowheads="1"/>
          </p:cNvSpPr>
          <p:nvPr>
            <p:ph type="ftr" sz="quarter" idx="11"/>
          </p:nvPr>
        </p:nvSpPr>
        <p:spPr/>
        <p:txBody>
          <a:bodyPr/>
          <a:lstStyle>
            <a:lvl1pPr>
              <a:defRPr baseline="30000"/>
            </a:lvl1pPr>
          </a:lstStyle>
          <a:p>
            <a:pPr>
              <a:defRPr/>
            </a:pPr>
            <a:endParaRPr lang="en-US"/>
          </a:p>
        </p:txBody>
      </p:sp>
      <p:sp>
        <p:nvSpPr>
          <p:cNvPr id="4" name="Rectangle 6"/>
          <p:cNvSpPr>
            <a:spLocks noGrp="1" noChangeArrowheads="1"/>
          </p:cNvSpPr>
          <p:nvPr>
            <p:ph type="sldNum" sz="quarter" idx="12"/>
          </p:nvPr>
        </p:nvSpPr>
        <p:spPr/>
        <p:txBody>
          <a:bodyPr/>
          <a:lstStyle>
            <a:lvl1pPr>
              <a:defRPr baseline="30000"/>
            </a:lvl1pPr>
          </a:lstStyle>
          <a:p>
            <a:pPr>
              <a:defRPr/>
            </a:pPr>
            <a:fld id="{79E654C1-56AC-894A-AFB0-CE202469EBD8}" type="slidenum">
              <a:rPr lang="en-US"/>
              <a:pPr>
                <a:defRPr/>
              </a:pPr>
              <a:t>‹#›</a:t>
            </a:fld>
            <a:endParaRPr lang="en-US"/>
          </a:p>
        </p:txBody>
      </p:sp>
    </p:spTree>
    <p:extLst>
      <p:ext uri="{BB962C8B-B14F-4D97-AF65-F5344CB8AC3E}">
        <p14:creationId xmlns:p14="http://schemas.microsoft.com/office/powerpoint/2010/main" val="356361750"/>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AF3B9AE0-5D8C-E64E-A26D-33C1EBCE4421}" type="slidenum">
              <a:rPr lang="en-US"/>
              <a:pPr>
                <a:defRPr/>
              </a:pPr>
              <a:t>‹#›</a:t>
            </a:fld>
            <a:endParaRPr lang="en-US"/>
          </a:p>
        </p:txBody>
      </p:sp>
    </p:spTree>
    <p:extLst>
      <p:ext uri="{BB962C8B-B14F-4D97-AF65-F5344CB8AC3E}">
        <p14:creationId xmlns:p14="http://schemas.microsoft.com/office/powerpoint/2010/main" val="3078046295"/>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0CD1D94A-8212-F144-904A-F98E75C05AC5}" type="slidenum">
              <a:rPr lang="en-US"/>
              <a:pPr>
                <a:defRPr/>
              </a:pPr>
              <a:t>‹#›</a:t>
            </a:fld>
            <a:endParaRPr lang="en-US"/>
          </a:p>
        </p:txBody>
      </p:sp>
    </p:spTree>
    <p:extLst>
      <p:ext uri="{BB962C8B-B14F-4D97-AF65-F5344CB8AC3E}">
        <p14:creationId xmlns:p14="http://schemas.microsoft.com/office/powerpoint/2010/main" val="227275586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0425AD4-8B6E-EF46-AC48-D9EB12EF17B8}" type="slidenum">
              <a:rPr lang="en-US"/>
              <a:pPr>
                <a:defRPr/>
              </a:pPr>
              <a:t>‹#›</a:t>
            </a:fld>
            <a:endParaRPr lang="en-US"/>
          </a:p>
        </p:txBody>
      </p:sp>
    </p:spTree>
    <p:extLst>
      <p:ext uri="{BB962C8B-B14F-4D97-AF65-F5344CB8AC3E}">
        <p14:creationId xmlns:p14="http://schemas.microsoft.com/office/powerpoint/2010/main" val="42591338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DB2A2703-D7CC-3E47-99FB-5A663ADB9105}" type="slidenum">
              <a:rPr lang="en-US"/>
              <a:pPr>
                <a:defRPr/>
              </a:pPr>
              <a:t>‹#›</a:t>
            </a:fld>
            <a:endParaRPr lang="en-US"/>
          </a:p>
        </p:txBody>
      </p:sp>
    </p:spTree>
    <p:extLst>
      <p:ext uri="{BB962C8B-B14F-4D97-AF65-F5344CB8AC3E}">
        <p14:creationId xmlns:p14="http://schemas.microsoft.com/office/powerpoint/2010/main" val="3447576026"/>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388DE1FA-3A6D-9E41-A57F-55CB283547DB}" type="slidenum">
              <a:rPr lang="en-US"/>
              <a:pPr>
                <a:defRPr/>
              </a:pPr>
              <a:t>‹#›</a:t>
            </a:fld>
            <a:endParaRPr lang="en-US"/>
          </a:p>
        </p:txBody>
      </p:sp>
    </p:spTree>
    <p:extLst>
      <p:ext uri="{BB962C8B-B14F-4D97-AF65-F5344CB8AC3E}">
        <p14:creationId xmlns:p14="http://schemas.microsoft.com/office/powerpoint/2010/main" val="1787860188"/>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aseline="30000"/>
            </a:lvl1pPr>
          </a:lstStyle>
          <a:p>
            <a:pPr>
              <a:defRPr/>
            </a:pPr>
            <a:fld id="{233A9F1C-CA89-AF46-9B32-B4E5C646AB39}" type="slidenum">
              <a:rPr lang="en-US" altLang="ja-JP"/>
              <a:pPr>
                <a:defRPr/>
              </a:pPr>
              <a:t>‹#›</a:t>
            </a:fld>
            <a:endParaRPr lang="en-US" altLang="ja-JP"/>
          </a:p>
        </p:txBody>
      </p:sp>
    </p:spTree>
    <p:extLst>
      <p:ext uri="{BB962C8B-B14F-4D97-AF65-F5344CB8AC3E}">
        <p14:creationId xmlns:p14="http://schemas.microsoft.com/office/powerpoint/2010/main" val="39056301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aseline="30000"/>
            </a:lvl1pPr>
          </a:lstStyle>
          <a:p>
            <a:pPr>
              <a:defRPr/>
            </a:pPr>
            <a:fld id="{4B3C8C75-B10C-3747-888E-5211721C71AC}" type="slidenum">
              <a:rPr lang="en-US" altLang="ja-JP"/>
              <a:pPr>
                <a:defRPr/>
              </a:pPr>
              <a:t>‹#›</a:t>
            </a:fld>
            <a:endParaRPr lang="en-US" altLang="ja-JP"/>
          </a:p>
        </p:txBody>
      </p:sp>
    </p:spTree>
    <p:extLst>
      <p:ext uri="{BB962C8B-B14F-4D97-AF65-F5344CB8AC3E}">
        <p14:creationId xmlns:p14="http://schemas.microsoft.com/office/powerpoint/2010/main" val="7660371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6"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7" name="Rectangle 70"/>
          <p:cNvSpPr>
            <a:spLocks noGrp="1" noChangeArrowheads="1"/>
          </p:cNvSpPr>
          <p:nvPr>
            <p:ph type="sldNum" sz="quarter" idx="12"/>
          </p:nvPr>
        </p:nvSpPr>
        <p:spPr/>
        <p:txBody>
          <a:bodyPr/>
          <a:lstStyle>
            <a:lvl1pPr>
              <a:defRPr baseline="30000"/>
            </a:lvl1pPr>
          </a:lstStyle>
          <a:p>
            <a:pPr>
              <a:defRPr/>
            </a:pPr>
            <a:fld id="{FF325DA7-1CEC-C546-9547-67D746D70BFE}" type="slidenum">
              <a:rPr lang="en-US" altLang="ja-JP"/>
              <a:pPr>
                <a:defRPr/>
              </a:pPr>
              <a:t>‹#›</a:t>
            </a:fld>
            <a:endParaRPr lang="en-US" altLang="ja-JP"/>
          </a:p>
        </p:txBody>
      </p:sp>
    </p:spTree>
    <p:extLst>
      <p:ext uri="{BB962C8B-B14F-4D97-AF65-F5344CB8AC3E}">
        <p14:creationId xmlns:p14="http://schemas.microsoft.com/office/powerpoint/2010/main" val="41264620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8"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9" name="Rectangle 70"/>
          <p:cNvSpPr>
            <a:spLocks noGrp="1" noChangeArrowheads="1"/>
          </p:cNvSpPr>
          <p:nvPr>
            <p:ph type="sldNum" sz="quarter" idx="12"/>
          </p:nvPr>
        </p:nvSpPr>
        <p:spPr/>
        <p:txBody>
          <a:bodyPr/>
          <a:lstStyle>
            <a:lvl1pPr>
              <a:defRPr baseline="30000"/>
            </a:lvl1pPr>
          </a:lstStyle>
          <a:p>
            <a:pPr>
              <a:defRPr/>
            </a:pPr>
            <a:fld id="{FFD7327B-0665-2E41-9100-698441C1C430}" type="slidenum">
              <a:rPr lang="en-US" altLang="ja-JP"/>
              <a:pPr>
                <a:defRPr/>
              </a:pPr>
              <a:t>‹#›</a:t>
            </a:fld>
            <a:endParaRPr lang="en-US" altLang="ja-JP"/>
          </a:p>
        </p:txBody>
      </p:sp>
    </p:spTree>
    <p:extLst>
      <p:ext uri="{BB962C8B-B14F-4D97-AF65-F5344CB8AC3E}">
        <p14:creationId xmlns:p14="http://schemas.microsoft.com/office/powerpoint/2010/main" val="42455918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4"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5" name="Rectangle 70"/>
          <p:cNvSpPr>
            <a:spLocks noGrp="1" noChangeArrowheads="1"/>
          </p:cNvSpPr>
          <p:nvPr>
            <p:ph type="sldNum" sz="quarter" idx="12"/>
          </p:nvPr>
        </p:nvSpPr>
        <p:spPr/>
        <p:txBody>
          <a:bodyPr/>
          <a:lstStyle>
            <a:lvl1pPr>
              <a:defRPr baseline="30000"/>
            </a:lvl1pPr>
          </a:lstStyle>
          <a:p>
            <a:pPr>
              <a:defRPr/>
            </a:pPr>
            <a:fld id="{FF346ACC-7542-AB44-B2EB-20F76F80006B}" type="slidenum">
              <a:rPr lang="en-US" altLang="ja-JP"/>
              <a:pPr>
                <a:defRPr/>
              </a:pPr>
              <a:t>‹#›</a:t>
            </a:fld>
            <a:endParaRPr lang="en-US" altLang="ja-JP"/>
          </a:p>
        </p:txBody>
      </p:sp>
    </p:spTree>
    <p:extLst>
      <p:ext uri="{BB962C8B-B14F-4D97-AF65-F5344CB8AC3E}">
        <p14:creationId xmlns:p14="http://schemas.microsoft.com/office/powerpoint/2010/main" val="26688926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3"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4" name="Rectangle 70"/>
          <p:cNvSpPr>
            <a:spLocks noGrp="1" noChangeArrowheads="1"/>
          </p:cNvSpPr>
          <p:nvPr>
            <p:ph type="sldNum" sz="quarter" idx="12"/>
          </p:nvPr>
        </p:nvSpPr>
        <p:spPr/>
        <p:txBody>
          <a:bodyPr/>
          <a:lstStyle>
            <a:lvl1pPr>
              <a:defRPr baseline="30000"/>
            </a:lvl1pPr>
          </a:lstStyle>
          <a:p>
            <a:pPr>
              <a:defRPr/>
            </a:pPr>
            <a:fld id="{F5941DDF-79DD-1A45-91DB-95B216AABF95}" type="slidenum">
              <a:rPr lang="en-US" altLang="ja-JP"/>
              <a:pPr>
                <a:defRPr/>
              </a:pPr>
              <a:t>‹#›</a:t>
            </a:fld>
            <a:endParaRPr lang="en-US" altLang="ja-JP"/>
          </a:p>
        </p:txBody>
      </p:sp>
    </p:spTree>
    <p:extLst>
      <p:ext uri="{BB962C8B-B14F-4D97-AF65-F5344CB8AC3E}">
        <p14:creationId xmlns:p14="http://schemas.microsoft.com/office/powerpoint/2010/main" val="3238184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6"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7" name="Rectangle 70"/>
          <p:cNvSpPr>
            <a:spLocks noGrp="1" noChangeArrowheads="1"/>
          </p:cNvSpPr>
          <p:nvPr>
            <p:ph type="sldNum" sz="quarter" idx="12"/>
          </p:nvPr>
        </p:nvSpPr>
        <p:spPr/>
        <p:txBody>
          <a:bodyPr/>
          <a:lstStyle>
            <a:lvl1pPr>
              <a:defRPr baseline="30000"/>
            </a:lvl1pPr>
          </a:lstStyle>
          <a:p>
            <a:pPr>
              <a:defRPr/>
            </a:pPr>
            <a:fld id="{33A8C5F9-3DE4-9E47-A5A9-EC7D04D03470}" type="slidenum">
              <a:rPr lang="en-US" altLang="ja-JP"/>
              <a:pPr>
                <a:defRPr/>
              </a:pPr>
              <a:t>‹#›</a:t>
            </a:fld>
            <a:endParaRPr lang="en-US" altLang="ja-JP"/>
          </a:p>
        </p:txBody>
      </p:sp>
    </p:spTree>
    <p:extLst>
      <p:ext uri="{BB962C8B-B14F-4D97-AF65-F5344CB8AC3E}">
        <p14:creationId xmlns:p14="http://schemas.microsoft.com/office/powerpoint/2010/main" val="19882830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6"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7" name="Rectangle 70"/>
          <p:cNvSpPr>
            <a:spLocks noGrp="1" noChangeArrowheads="1"/>
          </p:cNvSpPr>
          <p:nvPr>
            <p:ph type="sldNum" sz="quarter" idx="12"/>
          </p:nvPr>
        </p:nvSpPr>
        <p:spPr/>
        <p:txBody>
          <a:bodyPr/>
          <a:lstStyle>
            <a:lvl1pPr>
              <a:defRPr baseline="30000"/>
            </a:lvl1pPr>
          </a:lstStyle>
          <a:p>
            <a:pPr>
              <a:defRPr/>
            </a:pPr>
            <a:fld id="{C38E248A-7437-6C4A-9D6D-489CAA6C7435}" type="slidenum">
              <a:rPr lang="en-US" altLang="ja-JP"/>
              <a:pPr>
                <a:defRPr/>
              </a:pPr>
              <a:t>‹#›</a:t>
            </a:fld>
            <a:endParaRPr lang="en-US" altLang="ja-JP"/>
          </a:p>
        </p:txBody>
      </p:sp>
    </p:spTree>
    <p:extLst>
      <p:ext uri="{BB962C8B-B14F-4D97-AF65-F5344CB8AC3E}">
        <p14:creationId xmlns:p14="http://schemas.microsoft.com/office/powerpoint/2010/main" val="1555483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4457B3-69D1-0A48-8CF4-8B23E95E9E1E}" type="slidenum">
              <a:rPr lang="en-US"/>
              <a:pPr>
                <a:defRPr/>
              </a:pPr>
              <a:t>‹#›</a:t>
            </a:fld>
            <a:endParaRPr lang="en-US"/>
          </a:p>
        </p:txBody>
      </p:sp>
    </p:spTree>
    <p:extLst>
      <p:ext uri="{BB962C8B-B14F-4D97-AF65-F5344CB8AC3E}">
        <p14:creationId xmlns:p14="http://schemas.microsoft.com/office/powerpoint/2010/main" val="31749769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aseline="30000"/>
            </a:lvl1pPr>
          </a:lstStyle>
          <a:p>
            <a:pPr>
              <a:defRPr/>
            </a:pPr>
            <a:fld id="{C60971B0-1217-294F-A1E9-56B4C5580179}" type="slidenum">
              <a:rPr lang="en-US" altLang="ja-JP"/>
              <a:pPr>
                <a:defRPr/>
              </a:pPr>
              <a:t>‹#›</a:t>
            </a:fld>
            <a:endParaRPr lang="en-US" altLang="ja-JP"/>
          </a:p>
        </p:txBody>
      </p:sp>
    </p:spTree>
    <p:extLst>
      <p:ext uri="{BB962C8B-B14F-4D97-AF65-F5344CB8AC3E}">
        <p14:creationId xmlns:p14="http://schemas.microsoft.com/office/powerpoint/2010/main" val="16318683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aseline="30000"/>
            </a:lvl1pPr>
          </a:lstStyle>
          <a:p>
            <a:pPr>
              <a:defRPr/>
            </a:pPr>
            <a:fld id="{F8FE6413-FE99-ED47-AF98-DC14897EB18F}" type="slidenum">
              <a:rPr lang="en-US" altLang="ja-JP"/>
              <a:pPr>
                <a:defRPr/>
              </a:pPr>
              <a:t>‹#›</a:t>
            </a:fld>
            <a:endParaRPr lang="en-US" altLang="ja-JP"/>
          </a:p>
        </p:txBody>
      </p:sp>
    </p:spTree>
    <p:extLst>
      <p:ext uri="{BB962C8B-B14F-4D97-AF65-F5344CB8AC3E}">
        <p14:creationId xmlns:p14="http://schemas.microsoft.com/office/powerpoint/2010/main" val="1297724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aseline="30000"/>
            </a:lvl1pPr>
          </a:lstStyle>
          <a:p>
            <a:pPr>
              <a:defRPr/>
            </a:pPr>
            <a:fld id="{8B067516-C6C5-3D44-9455-910CA5F1B2D8}" type="slidenum">
              <a:rPr lang="en-US" altLang="ja-JP"/>
              <a:pPr>
                <a:defRPr/>
              </a:pPr>
              <a:t>‹#›</a:t>
            </a:fld>
            <a:endParaRPr lang="en-US" altLang="ja-JP"/>
          </a:p>
        </p:txBody>
      </p:sp>
    </p:spTree>
    <p:extLst>
      <p:ext uri="{BB962C8B-B14F-4D97-AF65-F5344CB8AC3E}">
        <p14:creationId xmlns:p14="http://schemas.microsoft.com/office/powerpoint/2010/main" val="42352291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nl-NL"/>
          </a:p>
        </p:txBody>
      </p:sp>
      <p:sp>
        <p:nvSpPr>
          <p:cNvPr id="3" name="Rectangle 5"/>
          <p:cNvSpPr>
            <a:spLocks noGrp="1" noChangeArrowheads="1"/>
          </p:cNvSpPr>
          <p:nvPr>
            <p:ph type="ftr" sz="quarter" idx="11"/>
          </p:nvPr>
        </p:nvSpPr>
        <p:spPr/>
        <p:txBody>
          <a:bodyPr/>
          <a:lstStyle>
            <a:lvl1pPr>
              <a:defRPr baseline="30000"/>
            </a:lvl1pPr>
          </a:lstStyle>
          <a:p>
            <a:pPr>
              <a:defRPr/>
            </a:pPr>
            <a:endParaRPr lang="nl-NL"/>
          </a:p>
        </p:txBody>
      </p:sp>
      <p:sp>
        <p:nvSpPr>
          <p:cNvPr id="4" name="Rectangle 6"/>
          <p:cNvSpPr>
            <a:spLocks noGrp="1" noChangeArrowheads="1"/>
          </p:cNvSpPr>
          <p:nvPr>
            <p:ph type="sldNum" sz="quarter" idx="12"/>
          </p:nvPr>
        </p:nvSpPr>
        <p:spPr/>
        <p:txBody>
          <a:bodyPr/>
          <a:lstStyle>
            <a:lvl1pPr>
              <a:defRPr baseline="30000"/>
            </a:lvl1pPr>
          </a:lstStyle>
          <a:p>
            <a:pPr>
              <a:defRPr/>
            </a:pPr>
            <a:fld id="{2C706092-7C4D-584C-A4B1-8EC467D6E121}" type="slidenum">
              <a:rPr lang="nl-NL"/>
              <a:pPr>
                <a:defRPr/>
              </a:pPr>
              <a:t>‹#›</a:t>
            </a:fld>
            <a:endParaRPr lang="nl-NL"/>
          </a:p>
        </p:txBody>
      </p:sp>
    </p:spTree>
    <p:extLst>
      <p:ext uri="{BB962C8B-B14F-4D97-AF65-F5344CB8AC3E}">
        <p14:creationId xmlns:p14="http://schemas.microsoft.com/office/powerpoint/2010/main" val="34745608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
          <p:cNvSpPr>
            <a:spLocks noGrp="1" noChangeArrowheads="1"/>
          </p:cNvSpPr>
          <p:nvPr>
            <p:ph type="sldNum" sz="quarter" idx="12"/>
          </p:nvPr>
        </p:nvSpPr>
        <p:spPr/>
        <p:txBody>
          <a:bodyPr/>
          <a:lstStyle>
            <a:lvl1pPr>
              <a:defRPr baseline="30000"/>
            </a:lvl1pPr>
          </a:lstStyle>
          <a:p>
            <a:pPr>
              <a:defRPr/>
            </a:pPr>
            <a:fld id="{F91F42D4-B6EE-F645-8CEB-016ADE1264B5}" type="slidenum">
              <a:rPr lang="en-US"/>
              <a:pPr>
                <a:defRPr/>
              </a:pPr>
              <a:t>‹#›</a:t>
            </a:fld>
            <a:endParaRPr lang="en-US"/>
          </a:p>
        </p:txBody>
      </p:sp>
    </p:spTree>
    <p:extLst>
      <p:ext uri="{BB962C8B-B14F-4D97-AF65-F5344CB8AC3E}">
        <p14:creationId xmlns:p14="http://schemas.microsoft.com/office/powerpoint/2010/main" val="41839532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
          <p:cNvSpPr>
            <a:spLocks noGrp="1" noChangeArrowheads="1"/>
          </p:cNvSpPr>
          <p:nvPr>
            <p:ph type="sldNum" sz="quarter" idx="12"/>
          </p:nvPr>
        </p:nvSpPr>
        <p:spPr/>
        <p:txBody>
          <a:bodyPr/>
          <a:lstStyle>
            <a:lvl1pPr>
              <a:defRPr baseline="30000"/>
            </a:lvl1pPr>
          </a:lstStyle>
          <a:p>
            <a:pPr>
              <a:defRPr/>
            </a:pPr>
            <a:fld id="{29259E04-CB0B-2940-B089-7CB4845E2698}" type="slidenum">
              <a:rPr lang="en-US"/>
              <a:pPr>
                <a:defRPr/>
              </a:pPr>
              <a:t>‹#›</a:t>
            </a:fld>
            <a:endParaRPr lang="en-US"/>
          </a:p>
        </p:txBody>
      </p:sp>
    </p:spTree>
    <p:extLst>
      <p:ext uri="{BB962C8B-B14F-4D97-AF65-F5344CB8AC3E}">
        <p14:creationId xmlns:p14="http://schemas.microsoft.com/office/powerpoint/2010/main" val="31115222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
          <p:cNvSpPr>
            <a:spLocks noGrp="1" noChangeArrowheads="1"/>
          </p:cNvSpPr>
          <p:nvPr>
            <p:ph type="sldNum" sz="quarter" idx="12"/>
          </p:nvPr>
        </p:nvSpPr>
        <p:spPr/>
        <p:txBody>
          <a:bodyPr/>
          <a:lstStyle>
            <a:lvl1pPr>
              <a:defRPr baseline="30000"/>
            </a:lvl1pPr>
          </a:lstStyle>
          <a:p>
            <a:pPr>
              <a:defRPr/>
            </a:pPr>
            <a:fld id="{5A5785BC-2042-2746-9A59-16C9DD931518}" type="slidenum">
              <a:rPr lang="en-US"/>
              <a:pPr>
                <a:defRPr/>
              </a:pPr>
              <a:t>‹#›</a:t>
            </a:fld>
            <a:endParaRPr lang="en-US"/>
          </a:p>
        </p:txBody>
      </p:sp>
    </p:spTree>
    <p:extLst>
      <p:ext uri="{BB962C8B-B14F-4D97-AF65-F5344CB8AC3E}">
        <p14:creationId xmlns:p14="http://schemas.microsoft.com/office/powerpoint/2010/main" val="34958806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9"/>
          <p:cNvSpPr>
            <a:spLocks noGrp="1" noChangeArrowheads="1"/>
          </p:cNvSpPr>
          <p:nvPr>
            <p:ph type="ftr" sz="quarter" idx="11"/>
          </p:nvPr>
        </p:nvSpPr>
        <p:spPr/>
        <p:txBody>
          <a:bodyPr/>
          <a:lstStyle>
            <a:lvl1pPr>
              <a:defRPr baseline="30000"/>
            </a:lvl1pPr>
          </a:lstStyle>
          <a:p>
            <a:pPr>
              <a:defRPr/>
            </a:pPr>
            <a:endParaRPr lang="en-US"/>
          </a:p>
        </p:txBody>
      </p:sp>
      <p:sp>
        <p:nvSpPr>
          <p:cNvPr id="9" name="Rectangle 10"/>
          <p:cNvSpPr>
            <a:spLocks noGrp="1" noChangeArrowheads="1"/>
          </p:cNvSpPr>
          <p:nvPr>
            <p:ph type="sldNum" sz="quarter" idx="12"/>
          </p:nvPr>
        </p:nvSpPr>
        <p:spPr/>
        <p:txBody>
          <a:bodyPr/>
          <a:lstStyle>
            <a:lvl1pPr>
              <a:defRPr baseline="30000"/>
            </a:lvl1pPr>
          </a:lstStyle>
          <a:p>
            <a:pPr>
              <a:defRPr/>
            </a:pPr>
            <a:fld id="{A64954AC-24AD-C544-A883-92FA49DD3A1E}" type="slidenum">
              <a:rPr lang="en-US"/>
              <a:pPr>
                <a:defRPr/>
              </a:pPr>
              <a:t>‹#›</a:t>
            </a:fld>
            <a:endParaRPr lang="en-US"/>
          </a:p>
        </p:txBody>
      </p:sp>
    </p:spTree>
    <p:extLst>
      <p:ext uri="{BB962C8B-B14F-4D97-AF65-F5344CB8AC3E}">
        <p14:creationId xmlns:p14="http://schemas.microsoft.com/office/powerpoint/2010/main" val="7215317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9"/>
          <p:cNvSpPr>
            <a:spLocks noGrp="1" noChangeArrowheads="1"/>
          </p:cNvSpPr>
          <p:nvPr>
            <p:ph type="ftr" sz="quarter" idx="11"/>
          </p:nvPr>
        </p:nvSpPr>
        <p:spPr/>
        <p:txBody>
          <a:bodyPr/>
          <a:lstStyle>
            <a:lvl1pPr>
              <a:defRPr baseline="30000"/>
            </a:lvl1pPr>
          </a:lstStyle>
          <a:p>
            <a:pPr>
              <a:defRPr/>
            </a:pPr>
            <a:endParaRPr lang="en-US"/>
          </a:p>
        </p:txBody>
      </p:sp>
      <p:sp>
        <p:nvSpPr>
          <p:cNvPr id="5" name="Rectangle 10"/>
          <p:cNvSpPr>
            <a:spLocks noGrp="1" noChangeArrowheads="1"/>
          </p:cNvSpPr>
          <p:nvPr>
            <p:ph type="sldNum" sz="quarter" idx="12"/>
          </p:nvPr>
        </p:nvSpPr>
        <p:spPr/>
        <p:txBody>
          <a:bodyPr/>
          <a:lstStyle>
            <a:lvl1pPr>
              <a:defRPr baseline="30000"/>
            </a:lvl1pPr>
          </a:lstStyle>
          <a:p>
            <a:pPr>
              <a:defRPr/>
            </a:pPr>
            <a:fld id="{B26A8A8B-8EEC-C94F-917D-E651DC9E36EF}" type="slidenum">
              <a:rPr lang="en-US"/>
              <a:pPr>
                <a:defRPr/>
              </a:pPr>
              <a:t>‹#›</a:t>
            </a:fld>
            <a:endParaRPr lang="en-US"/>
          </a:p>
        </p:txBody>
      </p:sp>
    </p:spTree>
    <p:extLst>
      <p:ext uri="{BB962C8B-B14F-4D97-AF65-F5344CB8AC3E}">
        <p14:creationId xmlns:p14="http://schemas.microsoft.com/office/powerpoint/2010/main" val="23309690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9"/>
          <p:cNvSpPr>
            <a:spLocks noGrp="1" noChangeArrowheads="1"/>
          </p:cNvSpPr>
          <p:nvPr>
            <p:ph type="ftr" sz="quarter" idx="11"/>
          </p:nvPr>
        </p:nvSpPr>
        <p:spPr/>
        <p:txBody>
          <a:bodyPr/>
          <a:lstStyle>
            <a:lvl1pPr>
              <a:defRPr baseline="30000"/>
            </a:lvl1pPr>
          </a:lstStyle>
          <a:p>
            <a:pPr>
              <a:defRPr/>
            </a:pPr>
            <a:endParaRPr lang="en-US"/>
          </a:p>
        </p:txBody>
      </p:sp>
      <p:sp>
        <p:nvSpPr>
          <p:cNvPr id="4" name="Rectangle 10"/>
          <p:cNvSpPr>
            <a:spLocks noGrp="1" noChangeArrowheads="1"/>
          </p:cNvSpPr>
          <p:nvPr>
            <p:ph type="sldNum" sz="quarter" idx="12"/>
          </p:nvPr>
        </p:nvSpPr>
        <p:spPr/>
        <p:txBody>
          <a:bodyPr/>
          <a:lstStyle>
            <a:lvl1pPr>
              <a:defRPr baseline="30000"/>
            </a:lvl1pPr>
          </a:lstStyle>
          <a:p>
            <a:pPr>
              <a:defRPr/>
            </a:pPr>
            <a:fld id="{A0C87C58-A14F-2A46-870E-27387D0CCB85}" type="slidenum">
              <a:rPr lang="en-US"/>
              <a:pPr>
                <a:defRPr/>
              </a:pPr>
              <a:t>‹#›</a:t>
            </a:fld>
            <a:endParaRPr lang="en-US"/>
          </a:p>
        </p:txBody>
      </p:sp>
    </p:spTree>
    <p:extLst>
      <p:ext uri="{BB962C8B-B14F-4D97-AF65-F5344CB8AC3E}">
        <p14:creationId xmlns:p14="http://schemas.microsoft.com/office/powerpoint/2010/main" val="2757716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20C4B3-C75C-5A40-A886-57B3120B8A90}" type="slidenum">
              <a:rPr lang="en-US"/>
              <a:pPr>
                <a:defRPr/>
              </a:pPr>
              <a:t>‹#›</a:t>
            </a:fld>
            <a:endParaRPr lang="en-US"/>
          </a:p>
        </p:txBody>
      </p:sp>
    </p:spTree>
    <p:extLst>
      <p:ext uri="{BB962C8B-B14F-4D97-AF65-F5344CB8AC3E}">
        <p14:creationId xmlns:p14="http://schemas.microsoft.com/office/powerpoint/2010/main" val="8559492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
          <p:cNvSpPr>
            <a:spLocks noGrp="1" noChangeArrowheads="1"/>
          </p:cNvSpPr>
          <p:nvPr>
            <p:ph type="sldNum" sz="quarter" idx="12"/>
          </p:nvPr>
        </p:nvSpPr>
        <p:spPr/>
        <p:txBody>
          <a:bodyPr/>
          <a:lstStyle>
            <a:lvl1pPr>
              <a:defRPr baseline="30000"/>
            </a:lvl1pPr>
          </a:lstStyle>
          <a:p>
            <a:pPr>
              <a:defRPr/>
            </a:pPr>
            <a:fld id="{F1CB0607-B6D3-0241-8022-2C7EF00CBA51}" type="slidenum">
              <a:rPr lang="en-US"/>
              <a:pPr>
                <a:defRPr/>
              </a:pPr>
              <a:t>‹#›</a:t>
            </a:fld>
            <a:endParaRPr lang="en-US"/>
          </a:p>
        </p:txBody>
      </p:sp>
    </p:spTree>
    <p:extLst>
      <p:ext uri="{BB962C8B-B14F-4D97-AF65-F5344CB8AC3E}">
        <p14:creationId xmlns:p14="http://schemas.microsoft.com/office/powerpoint/2010/main" val="17833963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
          <p:cNvSpPr>
            <a:spLocks noGrp="1" noChangeArrowheads="1"/>
          </p:cNvSpPr>
          <p:nvPr>
            <p:ph type="sldNum" sz="quarter" idx="12"/>
          </p:nvPr>
        </p:nvSpPr>
        <p:spPr/>
        <p:txBody>
          <a:bodyPr/>
          <a:lstStyle>
            <a:lvl1pPr>
              <a:defRPr baseline="30000"/>
            </a:lvl1pPr>
          </a:lstStyle>
          <a:p>
            <a:pPr>
              <a:defRPr/>
            </a:pPr>
            <a:fld id="{31E19BCF-F30B-9140-B9C8-67743A50E8EA}" type="slidenum">
              <a:rPr lang="en-US"/>
              <a:pPr>
                <a:defRPr/>
              </a:pPr>
              <a:t>‹#›</a:t>
            </a:fld>
            <a:endParaRPr lang="en-US"/>
          </a:p>
        </p:txBody>
      </p:sp>
    </p:spTree>
    <p:extLst>
      <p:ext uri="{BB962C8B-B14F-4D97-AF65-F5344CB8AC3E}">
        <p14:creationId xmlns:p14="http://schemas.microsoft.com/office/powerpoint/2010/main" val="10374545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
          <p:cNvSpPr>
            <a:spLocks noGrp="1" noChangeArrowheads="1"/>
          </p:cNvSpPr>
          <p:nvPr>
            <p:ph type="sldNum" sz="quarter" idx="12"/>
          </p:nvPr>
        </p:nvSpPr>
        <p:spPr/>
        <p:txBody>
          <a:bodyPr/>
          <a:lstStyle>
            <a:lvl1pPr>
              <a:defRPr baseline="30000"/>
            </a:lvl1pPr>
          </a:lstStyle>
          <a:p>
            <a:pPr>
              <a:defRPr/>
            </a:pPr>
            <a:fld id="{062C5E53-7DE5-BB48-80A1-C97B017434F6}" type="slidenum">
              <a:rPr lang="en-US"/>
              <a:pPr>
                <a:defRPr/>
              </a:pPr>
              <a:t>‹#›</a:t>
            </a:fld>
            <a:endParaRPr lang="en-US"/>
          </a:p>
        </p:txBody>
      </p:sp>
    </p:spTree>
    <p:extLst>
      <p:ext uri="{BB962C8B-B14F-4D97-AF65-F5344CB8AC3E}">
        <p14:creationId xmlns:p14="http://schemas.microsoft.com/office/powerpoint/2010/main" val="30811901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
          <p:cNvSpPr>
            <a:spLocks noGrp="1" noChangeArrowheads="1"/>
          </p:cNvSpPr>
          <p:nvPr>
            <p:ph type="sldNum" sz="quarter" idx="12"/>
          </p:nvPr>
        </p:nvSpPr>
        <p:spPr/>
        <p:txBody>
          <a:bodyPr/>
          <a:lstStyle>
            <a:lvl1pPr>
              <a:defRPr baseline="30000"/>
            </a:lvl1pPr>
          </a:lstStyle>
          <a:p>
            <a:pPr>
              <a:defRPr/>
            </a:pPr>
            <a:fld id="{5851507E-B39D-FF4D-AD39-AFABC0F64AB9}" type="slidenum">
              <a:rPr lang="en-US"/>
              <a:pPr>
                <a:defRPr/>
              </a:pPr>
              <a:t>‹#›</a:t>
            </a:fld>
            <a:endParaRPr lang="en-US"/>
          </a:p>
        </p:txBody>
      </p:sp>
    </p:spTree>
    <p:extLst>
      <p:ext uri="{BB962C8B-B14F-4D97-AF65-F5344CB8AC3E}">
        <p14:creationId xmlns:p14="http://schemas.microsoft.com/office/powerpoint/2010/main" val="5569654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8"/>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
          <p:cNvSpPr>
            <a:spLocks noGrp="1" noChangeArrowheads="1"/>
          </p:cNvSpPr>
          <p:nvPr>
            <p:ph type="sldNum" sz="quarter" idx="12"/>
          </p:nvPr>
        </p:nvSpPr>
        <p:spPr/>
        <p:txBody>
          <a:bodyPr/>
          <a:lstStyle>
            <a:lvl1pPr>
              <a:defRPr baseline="30000"/>
            </a:lvl1pPr>
          </a:lstStyle>
          <a:p>
            <a:pPr>
              <a:defRPr/>
            </a:pPr>
            <a:fld id="{7F3EA868-DE3B-9641-B105-E2AF4EDD592C}" type="slidenum">
              <a:rPr lang="en-US"/>
              <a:pPr>
                <a:defRPr/>
              </a:pPr>
              <a:t>‹#›</a:t>
            </a:fld>
            <a:endParaRPr lang="en-US"/>
          </a:p>
        </p:txBody>
      </p:sp>
    </p:spTree>
    <p:extLst>
      <p:ext uri="{BB962C8B-B14F-4D97-AF65-F5344CB8AC3E}">
        <p14:creationId xmlns:p14="http://schemas.microsoft.com/office/powerpoint/2010/main" val="32874233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6"/>
          <p:cNvSpPr>
            <a:spLocks noGrp="1" noChangeArrowheads="1"/>
          </p:cNvSpPr>
          <p:nvPr>
            <p:ph type="ftr" sz="quarter" idx="11"/>
          </p:nvPr>
        </p:nvSpPr>
        <p:spPr/>
        <p:txBody>
          <a:bodyPr/>
          <a:lstStyle>
            <a:lvl1pPr>
              <a:defRPr baseline="30000"/>
            </a:lvl1pPr>
          </a:lstStyle>
          <a:p>
            <a:pPr>
              <a:defRPr/>
            </a:pPr>
            <a:endParaRPr lang="en-US"/>
          </a:p>
        </p:txBody>
      </p:sp>
      <p:sp>
        <p:nvSpPr>
          <p:cNvPr id="6" name="Rectangle 7"/>
          <p:cNvSpPr>
            <a:spLocks noGrp="1" noChangeArrowheads="1"/>
          </p:cNvSpPr>
          <p:nvPr>
            <p:ph type="sldNum" sz="quarter" idx="12"/>
          </p:nvPr>
        </p:nvSpPr>
        <p:spPr/>
        <p:txBody>
          <a:bodyPr/>
          <a:lstStyle>
            <a:lvl1pPr>
              <a:defRPr baseline="30000"/>
            </a:lvl1pPr>
          </a:lstStyle>
          <a:p>
            <a:pPr>
              <a:defRPr/>
            </a:pPr>
            <a:fld id="{131FE64E-310A-CA48-B4B6-1231D9E49F24}" type="slidenum">
              <a:rPr lang="en-US"/>
              <a:pPr>
                <a:defRPr/>
              </a:pPr>
              <a:t>‹#›</a:t>
            </a:fld>
            <a:endParaRPr lang="en-US"/>
          </a:p>
        </p:txBody>
      </p:sp>
    </p:spTree>
    <p:extLst>
      <p:ext uri="{BB962C8B-B14F-4D97-AF65-F5344CB8AC3E}">
        <p14:creationId xmlns:p14="http://schemas.microsoft.com/office/powerpoint/2010/main" val="18599609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6"/>
          <p:cNvSpPr>
            <a:spLocks noGrp="1" noChangeArrowheads="1"/>
          </p:cNvSpPr>
          <p:nvPr>
            <p:ph type="ftr" sz="quarter" idx="11"/>
          </p:nvPr>
        </p:nvSpPr>
        <p:spPr/>
        <p:txBody>
          <a:bodyPr/>
          <a:lstStyle>
            <a:lvl1pPr>
              <a:defRPr baseline="30000"/>
            </a:lvl1pPr>
          </a:lstStyle>
          <a:p>
            <a:pPr>
              <a:defRPr/>
            </a:pPr>
            <a:endParaRPr lang="en-US"/>
          </a:p>
        </p:txBody>
      </p:sp>
      <p:sp>
        <p:nvSpPr>
          <p:cNvPr id="6" name="Rectangle 7"/>
          <p:cNvSpPr>
            <a:spLocks noGrp="1" noChangeArrowheads="1"/>
          </p:cNvSpPr>
          <p:nvPr>
            <p:ph type="sldNum" sz="quarter" idx="12"/>
          </p:nvPr>
        </p:nvSpPr>
        <p:spPr/>
        <p:txBody>
          <a:bodyPr/>
          <a:lstStyle>
            <a:lvl1pPr>
              <a:defRPr baseline="30000"/>
            </a:lvl1pPr>
          </a:lstStyle>
          <a:p>
            <a:pPr>
              <a:defRPr/>
            </a:pPr>
            <a:fld id="{10AA252A-D39E-A342-983D-E1211C643588}" type="slidenum">
              <a:rPr lang="en-US"/>
              <a:pPr>
                <a:defRPr/>
              </a:pPr>
              <a:t>‹#›</a:t>
            </a:fld>
            <a:endParaRPr lang="en-US"/>
          </a:p>
        </p:txBody>
      </p:sp>
    </p:spTree>
    <p:extLst>
      <p:ext uri="{BB962C8B-B14F-4D97-AF65-F5344CB8AC3E}">
        <p14:creationId xmlns:p14="http://schemas.microsoft.com/office/powerpoint/2010/main" val="218871170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6"/>
          <p:cNvSpPr>
            <a:spLocks noGrp="1" noChangeArrowheads="1"/>
          </p:cNvSpPr>
          <p:nvPr>
            <p:ph type="ftr" sz="quarter" idx="11"/>
          </p:nvPr>
        </p:nvSpPr>
        <p:spPr/>
        <p:txBody>
          <a:bodyPr/>
          <a:lstStyle>
            <a:lvl1pPr>
              <a:defRPr baseline="30000"/>
            </a:lvl1pPr>
          </a:lstStyle>
          <a:p>
            <a:pPr>
              <a:defRPr/>
            </a:pPr>
            <a:endParaRPr lang="en-US"/>
          </a:p>
        </p:txBody>
      </p:sp>
      <p:sp>
        <p:nvSpPr>
          <p:cNvPr id="6" name="Rectangle 7"/>
          <p:cNvSpPr>
            <a:spLocks noGrp="1" noChangeArrowheads="1"/>
          </p:cNvSpPr>
          <p:nvPr>
            <p:ph type="sldNum" sz="quarter" idx="12"/>
          </p:nvPr>
        </p:nvSpPr>
        <p:spPr/>
        <p:txBody>
          <a:bodyPr/>
          <a:lstStyle>
            <a:lvl1pPr>
              <a:defRPr baseline="30000"/>
            </a:lvl1pPr>
          </a:lstStyle>
          <a:p>
            <a:pPr>
              <a:defRPr/>
            </a:pPr>
            <a:fld id="{31CF91F7-3031-814F-BEE9-2BDFD9E3FFCD}" type="slidenum">
              <a:rPr lang="en-US"/>
              <a:pPr>
                <a:defRPr/>
              </a:pPr>
              <a:t>‹#›</a:t>
            </a:fld>
            <a:endParaRPr lang="en-US"/>
          </a:p>
        </p:txBody>
      </p:sp>
    </p:spTree>
    <p:extLst>
      <p:ext uri="{BB962C8B-B14F-4D97-AF65-F5344CB8AC3E}">
        <p14:creationId xmlns:p14="http://schemas.microsoft.com/office/powerpoint/2010/main" val="30898324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6"/>
          <p:cNvSpPr>
            <a:spLocks noGrp="1" noChangeArrowheads="1"/>
          </p:cNvSpPr>
          <p:nvPr>
            <p:ph type="ftr" sz="quarter" idx="11"/>
          </p:nvPr>
        </p:nvSpPr>
        <p:spPr/>
        <p:txBody>
          <a:bodyPr/>
          <a:lstStyle>
            <a:lvl1pPr>
              <a:defRPr baseline="30000"/>
            </a:lvl1pPr>
          </a:lstStyle>
          <a:p>
            <a:pPr>
              <a:defRPr/>
            </a:pPr>
            <a:endParaRPr lang="en-US"/>
          </a:p>
        </p:txBody>
      </p:sp>
      <p:sp>
        <p:nvSpPr>
          <p:cNvPr id="7" name="Rectangle 7"/>
          <p:cNvSpPr>
            <a:spLocks noGrp="1" noChangeArrowheads="1"/>
          </p:cNvSpPr>
          <p:nvPr>
            <p:ph type="sldNum" sz="quarter" idx="12"/>
          </p:nvPr>
        </p:nvSpPr>
        <p:spPr/>
        <p:txBody>
          <a:bodyPr/>
          <a:lstStyle>
            <a:lvl1pPr>
              <a:defRPr baseline="30000"/>
            </a:lvl1pPr>
          </a:lstStyle>
          <a:p>
            <a:pPr>
              <a:defRPr/>
            </a:pPr>
            <a:fld id="{35562894-E34C-4146-BB79-E44021BE4C72}" type="slidenum">
              <a:rPr lang="en-US"/>
              <a:pPr>
                <a:defRPr/>
              </a:pPr>
              <a:t>‹#›</a:t>
            </a:fld>
            <a:endParaRPr lang="en-US"/>
          </a:p>
        </p:txBody>
      </p:sp>
    </p:spTree>
    <p:extLst>
      <p:ext uri="{BB962C8B-B14F-4D97-AF65-F5344CB8AC3E}">
        <p14:creationId xmlns:p14="http://schemas.microsoft.com/office/powerpoint/2010/main" val="40449916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6"/>
          <p:cNvSpPr>
            <a:spLocks noGrp="1" noChangeArrowheads="1"/>
          </p:cNvSpPr>
          <p:nvPr>
            <p:ph type="ftr" sz="quarter" idx="11"/>
          </p:nvPr>
        </p:nvSpPr>
        <p:spPr/>
        <p:txBody>
          <a:bodyPr/>
          <a:lstStyle>
            <a:lvl1pPr>
              <a:defRPr baseline="30000"/>
            </a:lvl1pPr>
          </a:lstStyle>
          <a:p>
            <a:pPr>
              <a:defRPr/>
            </a:pPr>
            <a:endParaRPr lang="en-US"/>
          </a:p>
        </p:txBody>
      </p:sp>
      <p:sp>
        <p:nvSpPr>
          <p:cNvPr id="9" name="Rectangle 7"/>
          <p:cNvSpPr>
            <a:spLocks noGrp="1" noChangeArrowheads="1"/>
          </p:cNvSpPr>
          <p:nvPr>
            <p:ph type="sldNum" sz="quarter" idx="12"/>
          </p:nvPr>
        </p:nvSpPr>
        <p:spPr/>
        <p:txBody>
          <a:bodyPr/>
          <a:lstStyle>
            <a:lvl1pPr>
              <a:defRPr baseline="30000"/>
            </a:lvl1pPr>
          </a:lstStyle>
          <a:p>
            <a:pPr>
              <a:defRPr/>
            </a:pPr>
            <a:fld id="{2112980B-8430-4143-8E40-D867093A1C55}" type="slidenum">
              <a:rPr lang="en-US"/>
              <a:pPr>
                <a:defRPr/>
              </a:pPr>
              <a:t>‹#›</a:t>
            </a:fld>
            <a:endParaRPr lang="en-US"/>
          </a:p>
        </p:txBody>
      </p:sp>
    </p:spTree>
    <p:extLst>
      <p:ext uri="{BB962C8B-B14F-4D97-AF65-F5344CB8AC3E}">
        <p14:creationId xmlns:p14="http://schemas.microsoft.com/office/powerpoint/2010/main" val="898724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8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2.pn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11.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image" Target="../media/image3.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image" Target="../media/image1.jpeg"/><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2.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image" Target="../media/image1.jpeg"/><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theme" Target="../theme/theme13.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4.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image" Target="../media/image5.emf"/><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5.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6.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150.xml"/><Relationship Id="rId1" Type="http://schemas.openxmlformats.org/officeDocument/2006/relationships/slideLayout" Target="../slideLayouts/slideLayout14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8.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image" Target="../media/image6.png"/><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9.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5" Type="http://schemas.openxmlformats.org/officeDocument/2006/relationships/image" Target="../media/image8.png"/><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20.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21.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22.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23.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4.xml.rels><?xml version="1.0" encoding="UTF-8" standalone="yes"?>
<Relationships xmlns="http://schemas.openxmlformats.org/package/2006/relationships"><Relationship Id="rId3" Type="http://schemas.openxmlformats.org/officeDocument/2006/relationships/theme" Target="../theme/theme24.xml"/><Relationship Id="rId2" Type="http://schemas.openxmlformats.org/officeDocument/2006/relationships/slideLayout" Target="../slideLayouts/slideLayout218.xml"/><Relationship Id="rId1" Type="http://schemas.openxmlformats.org/officeDocument/2006/relationships/slideLayout" Target="../slideLayouts/slideLayout21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25.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image" Target="../media/image2.png"/><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26.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image" Target="../media/image3.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48.xml"/><Relationship Id="rId13" Type="http://schemas.openxmlformats.org/officeDocument/2006/relationships/image" Target="../media/image2.png"/><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7.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 Id="rId14" Type="http://schemas.openxmlformats.org/officeDocument/2006/relationships/image" Target="../media/image3.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slideLayout" Target="../slideLayouts/slideLayout264.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slideLayout" Target="../slideLayouts/slideLayout26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9.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jpe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theme" Target="../theme/theme30.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slideLayout" Target="../slideLayouts/slideLayout287.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 Id="rId14" Type="http://schemas.openxmlformats.org/officeDocument/2006/relationships/image" Target="../media/image1.jpe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9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31.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image" Target="../media/image2.png"/><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32.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 Id="rId14" Type="http://schemas.openxmlformats.org/officeDocument/2006/relationships/image" Target="../media/image3.png"/></Relationships>
</file>

<file path=ppt/slideMasters/_rels/slideMaster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3.xml"/><Relationship Id="rId1" Type="http://schemas.openxmlformats.org/officeDocument/2006/relationships/slideLayout" Target="../slideLayouts/slideLayout310.xml"/><Relationship Id="rId4" Type="http://schemas.openxmlformats.org/officeDocument/2006/relationships/image" Target="../media/image3.pn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18.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4.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29.xml"/><Relationship Id="rId13" Type="http://schemas.openxmlformats.org/officeDocument/2006/relationships/image" Target="../media/image2.png"/><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5.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 Id="rId14" Type="http://schemas.openxmlformats.org/officeDocument/2006/relationships/image" Target="../media/image3.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40.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6.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image" Target="../media/image1.jpeg"/><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7.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image" Target="../media/image9.jpeg"/><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38.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73.xml"/><Relationship Id="rId13" Type="http://schemas.openxmlformats.org/officeDocument/2006/relationships/image" Target="../media/image1.jpeg"/><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39.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2.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3.png"/></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40.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95.xml"/><Relationship Id="rId13" Type="http://schemas.openxmlformats.org/officeDocument/2006/relationships/image" Target="../media/image2.png"/><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41.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 Id="rId14" Type="http://schemas.openxmlformats.org/officeDocument/2006/relationships/image" Target="../media/image3.png"/></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image" Target="../media/image2.png"/><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42.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 Id="rId14" Type="http://schemas.openxmlformats.org/officeDocument/2006/relationships/image" Target="../media/image3.png"/></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17.xml"/><Relationship Id="rId13" Type="http://schemas.openxmlformats.org/officeDocument/2006/relationships/image" Target="../media/image5.emf"/><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43.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28.xml"/><Relationship Id="rId13" Type="http://schemas.openxmlformats.org/officeDocument/2006/relationships/slideLayout" Target="../slideLayouts/slideLayout433.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slideLayout" Target="../slideLayouts/slideLayout432.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 Id="rId14"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41.xml"/><Relationship Id="rId13" Type="http://schemas.openxmlformats.org/officeDocument/2006/relationships/image" Target="../media/image10.png"/><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theme" Target="../theme/theme45.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 Id="rId14" Type="http://schemas.openxmlformats.org/officeDocument/2006/relationships/image" Target="../media/image3.png"/></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52.xml"/><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46.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63.xml"/><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image" Target="../media/image11.emf"/><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theme" Target="../theme/theme47.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5.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7.xml"/><Relationship Id="rId1" Type="http://schemas.openxmlformats.org/officeDocument/2006/relationships/slideLayout" Target="../slideLayouts/slideLayout60.xml"/><Relationship Id="rId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8.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5.emf"/><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9.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7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aseline="0">
                <a:solidFill>
                  <a:schemeClr val="bg2"/>
                </a:solidFill>
                <a:latin typeface="Times New Roman" pitchFamily="24" charset="0"/>
                <a:ea typeface="+mn-ea"/>
                <a:cs typeface="+mn-cs"/>
              </a:defRPr>
            </a:lvl1pPr>
          </a:lstStyle>
          <a:p>
            <a:pPr>
              <a:defRPr/>
            </a:pPr>
            <a:endParaRPr lang="en-US"/>
          </a:p>
        </p:txBody>
      </p:sp>
      <p:sp>
        <p:nvSpPr>
          <p:cNvPr id="337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baseline="0">
                <a:solidFill>
                  <a:schemeClr val="bg2"/>
                </a:solidFill>
                <a:latin typeface="Times New Roman" pitchFamily="24" charset="0"/>
                <a:ea typeface="+mn-ea"/>
                <a:cs typeface="+mn-cs"/>
              </a:defRPr>
            </a:lvl1pPr>
          </a:lstStyle>
          <a:p>
            <a:pPr>
              <a:defRPr/>
            </a:pPr>
            <a:endParaRPr lang="en-US"/>
          </a:p>
        </p:txBody>
      </p:sp>
      <p:sp>
        <p:nvSpPr>
          <p:cNvPr id="337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aseline="0">
                <a:solidFill>
                  <a:schemeClr val="bg2"/>
                </a:solidFill>
              </a:defRPr>
            </a:lvl1pPr>
          </a:lstStyle>
          <a:p>
            <a:pPr>
              <a:defRPr/>
            </a:pPr>
            <a:fld id="{E7160A60-CB28-C14F-A225-4FEB5843842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3975" r:id="rId1"/>
    <p:sldLayoutId id="2147493922" r:id="rId2"/>
    <p:sldLayoutId id="2147493923" r:id="rId3"/>
    <p:sldLayoutId id="2147493924" r:id="rId4"/>
    <p:sldLayoutId id="2147493925" r:id="rId5"/>
    <p:sldLayoutId id="2147493926" r:id="rId6"/>
    <p:sldLayoutId id="2147493927" r:id="rId7"/>
    <p:sldLayoutId id="2147493928" r:id="rId8"/>
    <p:sldLayoutId id="2147493929" r:id="rId9"/>
    <p:sldLayoutId id="2147493930" r:id="rId10"/>
    <p:sldLayoutId id="2147493931" r:id="rId11"/>
    <p:sldLayoutId id="2147493932" r:id="rId12"/>
  </p:sldLayoutIdLst>
  <p:txStyles>
    <p:titleStyle>
      <a:lvl1pPr algn="l" rtl="0" eaLnBrk="0" fontAlgn="base" hangingPunct="0">
        <a:spcBef>
          <a:spcPct val="0"/>
        </a:spcBef>
        <a:spcAft>
          <a:spcPct val="0"/>
        </a:spcAft>
        <a:defRPr kumimoji="1" sz="4400">
          <a:solidFill>
            <a:schemeClr val="tx2"/>
          </a:solidFill>
          <a:latin typeface="Arial"/>
          <a:ea typeface="ＭＳ Ｐゴシック" pitchFamily="-112" charset="-128"/>
          <a:cs typeface="Arial"/>
        </a:defRPr>
      </a:lvl1pPr>
      <a:lvl2pPr algn="l"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latin typeface="Times New Roman" pitchFamily="24" charset="0"/>
        </a:defRPr>
      </a:lvl6pPr>
      <a:lvl7pPr marL="914400" algn="l" rtl="0" eaLnBrk="0" fontAlgn="base" hangingPunct="0">
        <a:spcBef>
          <a:spcPct val="0"/>
        </a:spcBef>
        <a:spcAft>
          <a:spcPct val="0"/>
        </a:spcAft>
        <a:defRPr kumimoji="1" sz="4400">
          <a:solidFill>
            <a:schemeClr val="tx2"/>
          </a:solidFill>
          <a:latin typeface="Times New Roman" pitchFamily="24" charset="0"/>
        </a:defRPr>
      </a:lvl7pPr>
      <a:lvl8pPr marL="1371600" algn="l" rtl="0" eaLnBrk="0" fontAlgn="base" hangingPunct="0">
        <a:spcBef>
          <a:spcPct val="0"/>
        </a:spcBef>
        <a:spcAft>
          <a:spcPct val="0"/>
        </a:spcAft>
        <a:defRPr kumimoji="1" sz="4400">
          <a:solidFill>
            <a:schemeClr val="tx2"/>
          </a:solidFill>
          <a:latin typeface="Times New Roman" pitchFamily="24" charset="0"/>
        </a:defRPr>
      </a:lvl8pPr>
      <a:lvl9pPr marL="1828800" algn="l" rtl="0" eaLnBrk="0" fontAlgn="base" hangingPunct="0">
        <a:spcBef>
          <a:spcPct val="0"/>
        </a:spcBef>
        <a:spcAft>
          <a:spcPct val="0"/>
        </a:spcAft>
        <a:defRPr kumimoji="1"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24"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nl-NL"/>
              <a:t>Click to edit Master title style</a:t>
            </a:r>
          </a:p>
        </p:txBody>
      </p:sp>
      <p:sp>
        <p:nvSpPr>
          <p:cNvPr id="1320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aseline="0">
                <a:solidFill>
                  <a:srgbClr val="000000"/>
                </a:solidFill>
                <a:latin typeface="Times New Roman" pitchFamily="-65" charset="0"/>
                <a:ea typeface="ＭＳ Ｐゴシック" pitchFamily="-65" charset="-128"/>
                <a:cs typeface="ＭＳ Ｐゴシック" pitchFamily="-65" charset="-128"/>
              </a:defRPr>
            </a:lvl1pPr>
          </a:lstStyle>
          <a:p>
            <a:pPr>
              <a:defRPr/>
            </a:pPr>
            <a:endParaRPr lang="nl-NL"/>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0">
                <a:solidFill>
                  <a:srgbClr val="000000"/>
                </a:solidFill>
                <a:latin typeface="Times New Roman" pitchFamily="-65" charset="0"/>
                <a:ea typeface="ＭＳ Ｐゴシック" pitchFamily="-65" charset="-128"/>
                <a:cs typeface="ＭＳ Ｐゴシック" pitchFamily="-65" charset="-128"/>
              </a:defRPr>
            </a:lvl1pPr>
          </a:lstStyle>
          <a:p>
            <a:pPr>
              <a:defRPr/>
            </a:pPr>
            <a:endParaRPr lang="nl-NL"/>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solidFill>
                  <a:srgbClr val="000000"/>
                </a:solidFill>
                <a:latin typeface="Times New Roman" charset="0"/>
              </a:defRPr>
            </a:lvl1pPr>
          </a:lstStyle>
          <a:p>
            <a:pPr>
              <a:defRPr/>
            </a:pPr>
            <a:fld id="{D3D1D4BE-D97A-8A4F-BD8E-FED286D0111C}" type="slidenum">
              <a:rPr lang="nl-NL"/>
              <a:pPr>
                <a:defRPr/>
              </a:pPr>
              <a:t>‹#›</a:t>
            </a:fld>
            <a:endParaRPr lang="nl-NL"/>
          </a:p>
        </p:txBody>
      </p:sp>
    </p:spTree>
  </p:cSld>
  <p:clrMap bg1="lt1" tx1="dk1" bg2="lt2" tx2="dk2" accent1="accent1" accent2="accent2" accent3="accent3" accent4="accent4" accent5="accent5" accent6="accent6" hlink="hlink" folHlink="folHlink"/>
  <p:sldLayoutIdLst>
    <p:sldLayoutId id="214749406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5170" name="Group 2"/>
          <p:cNvGrpSpPr>
            <a:grpSpLocks/>
          </p:cNvGrpSpPr>
          <p:nvPr/>
        </p:nvGrpSpPr>
        <p:grpSpPr bwMode="auto">
          <a:xfrm>
            <a:off x="0" y="0"/>
            <a:ext cx="9144000" cy="6858000"/>
            <a:chOff x="0" y="0"/>
            <a:chExt cx="5760" cy="4320"/>
          </a:xfrm>
        </p:grpSpPr>
        <p:sp>
          <p:nvSpPr>
            <p:cNvPr id="135176"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EAE8E2"/>
                </a:solidFill>
                <a:latin typeface="Arial" charset="0"/>
              </a:endParaRPr>
            </a:p>
          </p:txBody>
        </p:sp>
        <p:sp>
          <p:nvSpPr>
            <p:cNvPr id="135177"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EAE8E2"/>
                </a:solidFill>
                <a:latin typeface="Arial" charset="0"/>
              </a:endParaRPr>
            </a:p>
          </p:txBody>
        </p:sp>
        <p:pic>
          <p:nvPicPr>
            <p:cNvPr id="135178"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078"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35172"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0"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baseline="0">
                <a:solidFill>
                  <a:srgbClr val="EAE8E2"/>
                </a:solidFill>
                <a:latin typeface="Arial Narrow" pitchFamily="-65" charset="0"/>
                <a:ea typeface="ＭＳ Ｐゴシック" pitchFamily="-65" charset="-128"/>
                <a:cs typeface="ＭＳ Ｐゴシック" pitchFamily="-65" charset="-128"/>
              </a:defRPr>
            </a:lvl1pPr>
          </a:lstStyle>
          <a:p>
            <a:pPr>
              <a:defRPr/>
            </a:pPr>
            <a:endParaRPr lang="en-US"/>
          </a:p>
        </p:txBody>
      </p:sp>
      <p:sp>
        <p:nvSpPr>
          <p:cNvPr id="3081"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aseline="0">
                <a:solidFill>
                  <a:srgbClr val="EAE8E2"/>
                </a:solidFill>
                <a:latin typeface="Arial Narrow" pitchFamily="-65" charset="0"/>
                <a:ea typeface="ＭＳ Ｐゴシック" pitchFamily="-65" charset="-128"/>
                <a:cs typeface="ＭＳ Ｐゴシック" pitchFamily="-65" charset="-128"/>
              </a:defRPr>
            </a:lvl1pPr>
          </a:lstStyle>
          <a:p>
            <a:pPr>
              <a:defRPr/>
            </a:pPr>
            <a:endParaRPr lang="en-US"/>
          </a:p>
        </p:txBody>
      </p:sp>
      <p:sp>
        <p:nvSpPr>
          <p:cNvPr id="3082"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aseline="0">
                <a:solidFill>
                  <a:srgbClr val="EAE8E2"/>
                </a:solidFill>
                <a:latin typeface="Arial Narrow" charset="0"/>
              </a:defRPr>
            </a:lvl1pPr>
          </a:lstStyle>
          <a:p>
            <a:pPr>
              <a:defRPr/>
            </a:pPr>
            <a:fld id="{636CC7EA-18A1-1441-AFD9-E532FA200AE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4071" r:id="rId1"/>
    <p:sldLayoutId id="2147494072" r:id="rId2"/>
    <p:sldLayoutId id="2147494073" r:id="rId3"/>
    <p:sldLayoutId id="2147494074" r:id="rId4"/>
    <p:sldLayoutId id="2147494075" r:id="rId5"/>
    <p:sldLayoutId id="2147494076" r:id="rId6"/>
    <p:sldLayoutId id="2147494077" r:id="rId7"/>
    <p:sldLayoutId id="2147494078" r:id="rId8"/>
    <p:sldLayoutId id="2147494079" r:id="rId9"/>
    <p:sldLayoutId id="2147494080" r:id="rId10"/>
    <p:sldLayoutId id="2147494081"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4400">
          <a:solidFill>
            <a:schemeClr val="tx2"/>
          </a:solidFill>
          <a:latin typeface="Impact"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4400">
          <a:solidFill>
            <a:schemeClr val="tx2"/>
          </a:solidFill>
          <a:latin typeface="Impact"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4400">
          <a:solidFill>
            <a:schemeClr val="tx2"/>
          </a:solidFill>
          <a:latin typeface="Impact"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4400">
          <a:solidFill>
            <a:schemeClr val="tx2"/>
          </a:solidFill>
          <a:latin typeface="Impact" pitchFamily="-108" charset="0"/>
          <a:ea typeface="ＭＳ Ｐゴシック" pitchFamily="-108" charset="-128"/>
          <a:cs typeface="ＭＳ Ｐゴシック" pitchFamily="-108"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7458" name="Freeform 2"/>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47459"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47460"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aseline="0">
                <a:solidFill>
                  <a:srgbClr val="578963"/>
                </a:solidFill>
                <a:latin typeface="Times New Roman" pitchFamily="-65" charset="0"/>
                <a:ea typeface="ＭＳ Ｐゴシック" pitchFamily="-65" charset="-128"/>
                <a:cs typeface="ＭＳ Ｐゴシック" pitchFamily="-65" charset="-128"/>
              </a:defRPr>
            </a:lvl1pPr>
          </a:lstStyle>
          <a:p>
            <a:pPr>
              <a:defRPr/>
            </a:pPr>
            <a:endParaRPr lang="en-US"/>
          </a:p>
        </p:txBody>
      </p:sp>
      <p:sp>
        <p:nvSpPr>
          <p:cNvPr id="9" name="Rectangle 6"/>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baseline="0">
                <a:solidFill>
                  <a:srgbClr val="578963"/>
                </a:solidFill>
                <a:latin typeface="Times New Roman" pitchFamily="-65" charset="0"/>
                <a:ea typeface="ＭＳ Ｐゴシック" pitchFamily="-65" charset="-128"/>
                <a:cs typeface="ＭＳ Ｐゴシック" pitchFamily="-65" charset="-128"/>
              </a:defRPr>
            </a:lvl1pPr>
          </a:lstStyle>
          <a:p>
            <a:pPr>
              <a:defRPr/>
            </a:pPr>
            <a:endParaRPr lang="en-US"/>
          </a:p>
        </p:txBody>
      </p:sp>
      <p:sp>
        <p:nvSpPr>
          <p:cNvPr id="10" name="Rectangle 7"/>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aseline="0">
                <a:solidFill>
                  <a:srgbClr val="578963"/>
                </a:solidFill>
                <a:latin typeface="Times New Roman" charset="0"/>
              </a:defRPr>
            </a:lvl1pPr>
          </a:lstStyle>
          <a:p>
            <a:pPr>
              <a:defRPr/>
            </a:pPr>
            <a:fld id="{27E8F747-D967-6445-94E4-E5697241C25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4082" r:id="rId1"/>
    <p:sldLayoutId id="2147494083" r:id="rId2"/>
    <p:sldLayoutId id="2147494084" r:id="rId3"/>
    <p:sldLayoutId id="2147494085" r:id="rId4"/>
    <p:sldLayoutId id="2147494086" r:id="rId5"/>
    <p:sldLayoutId id="2147494087" r:id="rId6"/>
    <p:sldLayoutId id="2147494088" r:id="rId7"/>
    <p:sldLayoutId id="2147494089" r:id="rId8"/>
    <p:sldLayoutId id="2147494090" r:id="rId9"/>
    <p:sldLayoutId id="2147494091" r:id="rId10"/>
    <p:sldLayoutId id="2147494092"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5pPr>
      <a:lvl6pPr marL="457200"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6pPr>
      <a:lvl7pPr marL="914400"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7pPr>
      <a:lvl8pPr marL="1371600"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8pPr>
      <a:lvl9pPr marL="1828800"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0" fontAlgn="base" hangingPunct="0">
        <a:spcBef>
          <a:spcPct val="20000"/>
        </a:spcBef>
        <a:spcAft>
          <a:spcPct val="0"/>
        </a:spcAft>
        <a:buChar char="»"/>
        <a:defRPr kumimoji="1" sz="2000">
          <a:solidFill>
            <a:schemeClr val="tx1"/>
          </a:solidFill>
          <a:latin typeface="+mn-lt"/>
          <a:ea typeface="+mn-ea"/>
        </a:defRPr>
      </a:lvl6pPr>
      <a:lvl7pPr marL="2971800" indent="-228600" algn="l" rtl="0" eaLnBrk="0" fontAlgn="base" hangingPunct="0">
        <a:spcBef>
          <a:spcPct val="20000"/>
        </a:spcBef>
        <a:spcAft>
          <a:spcPct val="0"/>
        </a:spcAft>
        <a:buChar char="»"/>
        <a:defRPr kumimoji="1" sz="2000">
          <a:solidFill>
            <a:schemeClr val="tx1"/>
          </a:solidFill>
          <a:latin typeface="+mn-lt"/>
          <a:ea typeface="+mn-ea"/>
        </a:defRPr>
      </a:lvl7pPr>
      <a:lvl8pPr marL="3429000" indent="-228600" algn="l" rtl="0" eaLnBrk="0" fontAlgn="base" hangingPunct="0">
        <a:spcBef>
          <a:spcPct val="20000"/>
        </a:spcBef>
        <a:spcAft>
          <a:spcPct val="0"/>
        </a:spcAft>
        <a:buChar char="»"/>
        <a:defRPr kumimoji="1" sz="2000">
          <a:solidFill>
            <a:schemeClr val="tx1"/>
          </a:solidFill>
          <a:latin typeface="+mn-lt"/>
          <a:ea typeface="+mn-ea"/>
        </a:defRPr>
      </a:lvl8pPr>
      <a:lvl9pPr marL="3886200" indent="-228600"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97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aseline="0">
                <a:solidFill>
                  <a:srgbClr val="578963"/>
                </a:solidFill>
                <a:latin typeface="Times New Roman" pitchFamily="-65" charset="0"/>
                <a:ea typeface="ＭＳ Ｐゴシック" pitchFamily="-65" charset="-128"/>
                <a:cs typeface="ＭＳ Ｐゴシック" pitchFamily="-65" charset="-128"/>
              </a:defRPr>
            </a:lvl1pPr>
          </a:lstStyle>
          <a:p>
            <a:pPr>
              <a:defRPr/>
            </a:pPr>
            <a:endParaRPr lang="en-US"/>
          </a:p>
        </p:txBody>
      </p:sp>
      <p:sp>
        <p:nvSpPr>
          <p:cNvPr id="122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baseline="0">
                <a:solidFill>
                  <a:srgbClr val="578963"/>
                </a:solidFill>
                <a:latin typeface="Times New Roman" pitchFamily="-65" charset="0"/>
                <a:ea typeface="ＭＳ Ｐゴシック" pitchFamily="-65" charset="-128"/>
                <a:cs typeface="ＭＳ Ｐゴシック" pitchFamily="-65" charset="-128"/>
              </a:defRPr>
            </a:lvl1pPr>
          </a:lstStyle>
          <a:p>
            <a:pPr>
              <a:defRPr/>
            </a:pPr>
            <a:endParaRPr lang="en-US"/>
          </a:p>
        </p:txBody>
      </p:sp>
      <p:sp>
        <p:nvSpPr>
          <p:cNvPr id="122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aseline="0">
                <a:solidFill>
                  <a:srgbClr val="578963"/>
                </a:solidFill>
                <a:latin typeface="Times New Roman" charset="0"/>
              </a:defRPr>
            </a:lvl1pPr>
          </a:lstStyle>
          <a:p>
            <a:pPr>
              <a:defRPr/>
            </a:pPr>
            <a:fld id="{7FCEE9C2-9835-8C49-94B9-0D4E0195C93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4093" r:id="rId1"/>
    <p:sldLayoutId id="2147494094" r:id="rId2"/>
    <p:sldLayoutId id="2147494095" r:id="rId3"/>
    <p:sldLayoutId id="2147494096" r:id="rId4"/>
    <p:sldLayoutId id="2147494097" r:id="rId5"/>
    <p:sldLayoutId id="2147494098" r:id="rId6"/>
    <p:sldLayoutId id="2147494099" r:id="rId7"/>
    <p:sldLayoutId id="2147494100" r:id="rId8"/>
    <p:sldLayoutId id="2147494101" r:id="rId9"/>
    <p:sldLayoutId id="2147494102" r:id="rId10"/>
  </p:sldLayoutIdLst>
  <p:txStyles>
    <p:titleStyle>
      <a:lvl1pPr algn="l" rtl="0" eaLnBrk="0" fontAlgn="base" hangingPunct="0">
        <a:spcBef>
          <a:spcPct val="0"/>
        </a:spcBef>
        <a:spcAft>
          <a:spcPct val="0"/>
        </a:spcAft>
        <a:defRPr kumimoji="1" sz="44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5pPr>
      <a:lvl6pPr marL="457200" algn="l" rtl="0" eaLnBrk="0" fontAlgn="base" hangingPunct="0">
        <a:spcBef>
          <a:spcPct val="0"/>
        </a:spcBef>
        <a:spcAft>
          <a:spcPct val="0"/>
        </a:spcAft>
        <a:defRPr kumimoji="1" sz="4400">
          <a:solidFill>
            <a:schemeClr val="tx2"/>
          </a:solidFill>
          <a:latin typeface="Times New Roman" pitchFamily="-108" charset="0"/>
        </a:defRPr>
      </a:lvl6pPr>
      <a:lvl7pPr marL="914400" algn="l" rtl="0" eaLnBrk="0" fontAlgn="base" hangingPunct="0">
        <a:spcBef>
          <a:spcPct val="0"/>
        </a:spcBef>
        <a:spcAft>
          <a:spcPct val="0"/>
        </a:spcAft>
        <a:defRPr kumimoji="1" sz="4400">
          <a:solidFill>
            <a:schemeClr val="tx2"/>
          </a:solidFill>
          <a:latin typeface="Times New Roman" pitchFamily="-108" charset="0"/>
        </a:defRPr>
      </a:lvl7pPr>
      <a:lvl8pPr marL="1371600" algn="l" rtl="0" eaLnBrk="0" fontAlgn="base" hangingPunct="0">
        <a:spcBef>
          <a:spcPct val="0"/>
        </a:spcBef>
        <a:spcAft>
          <a:spcPct val="0"/>
        </a:spcAft>
        <a:defRPr kumimoji="1" sz="4400">
          <a:solidFill>
            <a:schemeClr val="tx2"/>
          </a:solidFill>
          <a:latin typeface="Times New Roman" pitchFamily="-108" charset="0"/>
        </a:defRPr>
      </a:lvl8pPr>
      <a:lvl9pPr marL="1828800" algn="l"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4D4D4D"/>
            </a:gs>
          </a:gsLst>
          <a:lin ang="0" scaled="1"/>
        </a:gradFill>
        <a:effectLst/>
      </p:bgPr>
    </p:bg>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101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04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Arial" charset="0"/>
                <a:cs typeface="Arial" charset="0"/>
              </a:defRPr>
            </a:lvl1pPr>
          </a:lstStyle>
          <a:p>
            <a:pPr>
              <a:defRPr/>
            </a:pPr>
            <a:fld id="{11B54725-6F01-164E-B1C3-834FAA4EC045}" type="datetime1">
              <a:rPr lang="en-US"/>
              <a:pPr>
                <a:defRPr/>
              </a:pPr>
              <a:t>11/22/21</a:t>
            </a:fld>
            <a:endParaRPr lang="en-US"/>
          </a:p>
        </p:txBody>
      </p:sp>
      <p:sp>
        <p:nvSpPr>
          <p:cNvPr id="2304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Arial" pitchFamily="-65" charset="0"/>
                <a:ea typeface="Arial" pitchFamily="-65" charset="0"/>
                <a:cs typeface="Arial" pitchFamily="-65" charset="0"/>
              </a:defRPr>
            </a:lvl1pPr>
          </a:lstStyle>
          <a:p>
            <a:pPr>
              <a:defRPr/>
            </a:pPr>
            <a:endParaRPr lang="en-US"/>
          </a:p>
        </p:txBody>
      </p:sp>
      <p:sp>
        <p:nvSpPr>
          <p:cNvPr id="2304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latin typeface="Arial" charset="0"/>
                <a:cs typeface="Arial" charset="0"/>
              </a:defRPr>
            </a:lvl1pPr>
          </a:lstStyle>
          <a:p>
            <a:pPr>
              <a:defRPr/>
            </a:pPr>
            <a:fld id="{B881873E-4C8C-1C4A-8F9D-B9A68DD362C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4103" r:id="rId1"/>
    <p:sldLayoutId id="2147494104" r:id="rId2"/>
    <p:sldLayoutId id="2147494105" r:id="rId3"/>
    <p:sldLayoutId id="2147494106" r:id="rId4"/>
    <p:sldLayoutId id="2147494107" r:id="rId5"/>
    <p:sldLayoutId id="2147494108" r:id="rId6"/>
    <p:sldLayoutId id="2147494109" r:id="rId7"/>
    <p:sldLayoutId id="2147494110" r:id="rId8"/>
    <p:sldLayoutId id="2147494111" r:id="rId9"/>
    <p:sldLayoutId id="2147494112" r:id="rId10"/>
    <p:sldLayoutId id="214749411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charset="0"/>
          <a:cs typeface="Arial" pitchFamily="-108" charset="0"/>
        </a:defRPr>
      </a:lvl2pPr>
      <a:lvl3pPr algn="ctr" rtl="0" eaLnBrk="0" fontAlgn="base" hangingPunct="0">
        <a:spcBef>
          <a:spcPct val="0"/>
        </a:spcBef>
        <a:spcAft>
          <a:spcPct val="0"/>
        </a:spcAft>
        <a:defRPr sz="4400">
          <a:solidFill>
            <a:schemeClr val="tx2"/>
          </a:solidFill>
          <a:latin typeface="Arial" pitchFamily="-108" charset="0"/>
          <a:ea typeface="ＭＳ Ｐゴシック" charset="0"/>
          <a:cs typeface="Arial" pitchFamily="-108" charset="0"/>
        </a:defRPr>
      </a:lvl3pPr>
      <a:lvl4pPr algn="ctr" rtl="0" eaLnBrk="0" fontAlgn="base" hangingPunct="0">
        <a:spcBef>
          <a:spcPct val="0"/>
        </a:spcBef>
        <a:spcAft>
          <a:spcPct val="0"/>
        </a:spcAft>
        <a:defRPr sz="4400">
          <a:solidFill>
            <a:schemeClr val="tx2"/>
          </a:solidFill>
          <a:latin typeface="Arial" pitchFamily="-108" charset="0"/>
          <a:ea typeface="ＭＳ Ｐゴシック" charset="0"/>
          <a:cs typeface="Arial" pitchFamily="-108" charset="0"/>
        </a:defRPr>
      </a:lvl4pPr>
      <a:lvl5pPr algn="ctr" rtl="0" eaLnBrk="0" fontAlgn="base" hangingPunct="0">
        <a:spcBef>
          <a:spcPct val="0"/>
        </a:spcBef>
        <a:spcAft>
          <a:spcPct val="0"/>
        </a:spcAft>
        <a:defRPr sz="4400">
          <a:solidFill>
            <a:schemeClr val="tx2"/>
          </a:solidFill>
          <a:latin typeface="Arial" pitchFamily="-108" charset="0"/>
          <a:ea typeface="ＭＳ Ｐゴシック" charset="0"/>
          <a:cs typeface="Arial" pitchFamily="-108" charset="0"/>
        </a:defRPr>
      </a:lvl5pPr>
      <a:lvl6pPr marL="457200" algn="ctr" rtl="0" fontAlgn="base">
        <a:spcBef>
          <a:spcPct val="0"/>
        </a:spcBef>
        <a:spcAft>
          <a:spcPct val="0"/>
        </a:spcAft>
        <a:defRPr sz="4400">
          <a:solidFill>
            <a:schemeClr val="tx2"/>
          </a:solidFill>
          <a:latin typeface="Arial" pitchFamily="-108" charset="0"/>
          <a:ea typeface="Arial" pitchFamily="-108" charset="0"/>
          <a:cs typeface="Arial" pitchFamily="-108" charset="0"/>
        </a:defRPr>
      </a:lvl6pPr>
      <a:lvl7pPr marL="914400" algn="ctr" rtl="0" fontAlgn="base">
        <a:spcBef>
          <a:spcPct val="0"/>
        </a:spcBef>
        <a:spcAft>
          <a:spcPct val="0"/>
        </a:spcAft>
        <a:defRPr sz="4400">
          <a:solidFill>
            <a:schemeClr val="tx2"/>
          </a:solidFill>
          <a:latin typeface="Arial" pitchFamily="-108" charset="0"/>
          <a:ea typeface="Arial" pitchFamily="-108" charset="0"/>
          <a:cs typeface="Arial" pitchFamily="-108" charset="0"/>
        </a:defRPr>
      </a:lvl7pPr>
      <a:lvl8pPr marL="1371600" algn="ctr" rtl="0" fontAlgn="base">
        <a:spcBef>
          <a:spcPct val="0"/>
        </a:spcBef>
        <a:spcAft>
          <a:spcPct val="0"/>
        </a:spcAft>
        <a:defRPr sz="4400">
          <a:solidFill>
            <a:schemeClr val="tx2"/>
          </a:solidFill>
          <a:latin typeface="Arial" pitchFamily="-108" charset="0"/>
          <a:ea typeface="Arial" pitchFamily="-108" charset="0"/>
          <a:cs typeface="Arial" pitchFamily="-108" charset="0"/>
        </a:defRPr>
      </a:lvl8pPr>
      <a:lvl9pPr marL="1828800" algn="ctr" rtl="0" fontAlgn="base">
        <a:spcBef>
          <a:spcPct val="0"/>
        </a:spcBef>
        <a:spcAft>
          <a:spcPct val="0"/>
        </a:spcAft>
        <a:defRPr sz="4400">
          <a:solidFill>
            <a:schemeClr val="tx2"/>
          </a:solidFill>
          <a:latin typeface="Arial" pitchFamily="-108" charset="0"/>
          <a:ea typeface="Arial" pitchFamily="-108" charset="0"/>
          <a:cs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2450" name="Group 2"/>
          <p:cNvGrpSpPr>
            <a:grpSpLocks/>
          </p:cNvGrpSpPr>
          <p:nvPr/>
        </p:nvGrpSpPr>
        <p:grpSpPr bwMode="auto">
          <a:xfrm>
            <a:off x="0" y="2286000"/>
            <a:ext cx="9144000" cy="3581400"/>
            <a:chOff x="0" y="1968"/>
            <a:chExt cx="5760" cy="2256"/>
          </a:xfrm>
        </p:grpSpPr>
        <p:sp>
          <p:nvSpPr>
            <p:cNvPr id="232457"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458"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459"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460"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461"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462"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463"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464"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465"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466"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467"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468"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469"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470"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471"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472"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473"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474"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475"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476"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477"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478"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479"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480"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481"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482"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483"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484"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485"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486"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487"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488"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489"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490"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491"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492"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493"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494"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495"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496"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497"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498"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499"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500"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501"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502"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503"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504"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505"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506"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507"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508"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509"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510"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511"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512"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513"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514"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515"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516"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517"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518"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232519"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grpSp>
      <p:sp>
        <p:nvSpPr>
          <p:cNvPr id="232451"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32452"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28740"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sz="1400" baseline="0">
                <a:solidFill>
                  <a:srgbClr val="FFFFFF"/>
                </a:solidFill>
                <a:latin typeface="Helvetica" pitchFamily="-65" charset="0"/>
                <a:ea typeface="Osaka" pitchFamily="-65" charset="-128"/>
                <a:cs typeface="Osaka" pitchFamily="-65" charset="-128"/>
              </a:defRPr>
            </a:lvl1pPr>
          </a:lstStyle>
          <a:p>
            <a:pPr>
              <a:defRPr/>
            </a:pPr>
            <a:endParaRPr lang="en-US" altLang="ja-JP"/>
          </a:p>
        </p:txBody>
      </p:sp>
      <p:sp>
        <p:nvSpPr>
          <p:cNvPr id="28741"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baseline="0">
                <a:solidFill>
                  <a:srgbClr val="FFFFFF"/>
                </a:solidFill>
                <a:latin typeface="Helvetica" pitchFamily="-65" charset="0"/>
                <a:ea typeface="Osaka" pitchFamily="-65" charset="-128"/>
                <a:cs typeface="Osaka" pitchFamily="-65" charset="-128"/>
              </a:defRPr>
            </a:lvl1pPr>
          </a:lstStyle>
          <a:p>
            <a:pPr>
              <a:defRPr/>
            </a:pPr>
            <a:endParaRPr lang="en-US" altLang="ja-JP"/>
          </a:p>
        </p:txBody>
      </p:sp>
      <p:sp>
        <p:nvSpPr>
          <p:cNvPr id="28742"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baseline="0">
                <a:solidFill>
                  <a:srgbClr val="FFFFFF"/>
                </a:solidFill>
                <a:latin typeface="Helvetica" charset="0"/>
                <a:ea typeface="Osaka" charset="0"/>
                <a:cs typeface="Osaka" charset="0"/>
              </a:defRPr>
            </a:lvl1pPr>
          </a:lstStyle>
          <a:p>
            <a:pPr>
              <a:defRPr/>
            </a:pPr>
            <a:fld id="{2B356606-3973-924B-B556-7F0D89FD63CB}" type="slidenum">
              <a:rPr lang="en-US" altLang="ja-JP"/>
              <a:pPr>
                <a:defRPr/>
              </a:pPr>
              <a:t>‹#›</a:t>
            </a:fld>
            <a:endParaRPr lang="en-US" altLang="ja-JP"/>
          </a:p>
        </p:txBody>
      </p:sp>
      <p:pic>
        <p:nvPicPr>
          <p:cNvPr id="232456"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94158" r:id="rId1"/>
    <p:sldLayoutId id="2147494159" r:id="rId2"/>
    <p:sldLayoutId id="2147494160" r:id="rId3"/>
    <p:sldLayoutId id="2147494161" r:id="rId4"/>
    <p:sldLayoutId id="2147494162" r:id="rId5"/>
    <p:sldLayoutId id="2147494163" r:id="rId6"/>
    <p:sldLayoutId id="2147494164" r:id="rId7"/>
    <p:sldLayoutId id="2147494165" r:id="rId8"/>
    <p:sldLayoutId id="2147494166" r:id="rId9"/>
    <p:sldLayoutId id="2147494167" r:id="rId10"/>
    <p:sldLayoutId id="2147494168"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Freeform 11"/>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lumMod val="95000"/>
              <a:lumOff val="5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lgn="l" eaLnBrk="1" hangingPunct="1">
              <a:defRPr/>
            </a:pPr>
            <a:endParaRPr lang="en-US" sz="1800" baseline="0">
              <a:solidFill>
                <a:prstClr val="white"/>
              </a:solidFill>
              <a:latin typeface="Arial" charset="0"/>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rgbClr val="0D0D0D">
              <a:alpha val="40000"/>
            </a:srgb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lgn="l" eaLnBrk="1" hangingPunct="1">
              <a:defRPr/>
            </a:pPr>
            <a:endParaRPr lang="en-US" sz="1800" baseline="0">
              <a:solidFill>
                <a:prstClr val="white"/>
              </a:solidFill>
              <a:latin typeface="Arial" charset="0"/>
            </a:endParaRPr>
          </a:p>
        </p:txBody>
      </p:sp>
      <p:sp>
        <p:nvSpPr>
          <p:cNvPr id="269316" name="Title Placeholder 8"/>
          <p:cNvSpPr>
            <a:spLocks noGrp="1"/>
          </p:cNvSpPr>
          <p:nvPr>
            <p:ph type="title"/>
          </p:nvPr>
        </p:nvSpPr>
        <p:spPr bwMode="auto">
          <a:xfrm>
            <a:off x="457200" y="274638"/>
            <a:ext cx="7467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20" tIns="45720" rIns="45720" bIns="45720" numCol="1" anchor="ctr" anchorCtr="0" compatLnSpc="1">
            <a:prstTxWarp prst="textNoShape">
              <a:avLst/>
            </a:prstTxWarp>
          </a:bodyPr>
          <a:lstStyle/>
          <a:p>
            <a:pPr lvl="0"/>
            <a:r>
              <a:rPr lang="en-US"/>
              <a:t>Click to edit Master title style</a:t>
            </a:r>
          </a:p>
        </p:txBody>
      </p:sp>
      <p:sp>
        <p:nvSpPr>
          <p:cNvPr id="269317" name="Text Placeholder 29"/>
          <p:cNvSpPr>
            <a:spLocks noGrp="1"/>
          </p:cNvSpPr>
          <p:nvPr>
            <p:ph type="body" idx="1"/>
          </p:nvPr>
        </p:nvSpPr>
        <p:spPr bwMode="auto">
          <a:xfrm>
            <a:off x="457200" y="1600200"/>
            <a:ext cx="7467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457200" y="6421438"/>
            <a:ext cx="2133600" cy="365125"/>
          </a:xfrm>
          <a:prstGeom prst="rect">
            <a:avLst/>
          </a:prstGeom>
        </p:spPr>
        <p:txBody>
          <a:bodyPr vert="horz" wrap="square" lIns="91440" tIns="45720" rIns="91440" bIns="0" numCol="1" anchor="b" anchorCtr="0" compatLnSpc="1">
            <a:prstTxWarp prst="textNoShape">
              <a:avLst/>
            </a:prstTxWarp>
          </a:bodyPr>
          <a:lstStyle>
            <a:lvl1pPr algn="l" eaLnBrk="1" hangingPunct="1">
              <a:defRPr sz="1000" baseline="0">
                <a:solidFill>
                  <a:srgbClr val="9B9A98"/>
                </a:solidFill>
                <a:latin typeface="Arial" charset="0"/>
              </a:defRPr>
            </a:lvl1pPr>
          </a:lstStyle>
          <a:p>
            <a:pPr>
              <a:defRPr/>
            </a:pPr>
            <a:fld id="{7C64E5D3-6902-1A4F-8980-E9045EEB023C}" type="datetime1">
              <a:rPr lang="en-US"/>
              <a:pPr>
                <a:defRPr/>
              </a:pPr>
              <a:t>11/22/21</a:t>
            </a:fld>
            <a:endParaRPr lang="en-US"/>
          </a:p>
        </p:txBody>
      </p:sp>
      <p:sp>
        <p:nvSpPr>
          <p:cNvPr id="22" name="Footer Placeholder 21"/>
          <p:cNvSpPr>
            <a:spLocks noGrp="1"/>
          </p:cNvSpPr>
          <p:nvPr>
            <p:ph type="ftr" sz="quarter" idx="3"/>
          </p:nvPr>
        </p:nvSpPr>
        <p:spPr>
          <a:xfrm>
            <a:off x="3124200" y="6421438"/>
            <a:ext cx="2895600" cy="365125"/>
          </a:xfrm>
          <a:prstGeom prst="rect">
            <a:avLst/>
          </a:prstGeom>
        </p:spPr>
        <p:txBody>
          <a:bodyPr vert="horz" wrap="square" lIns="0" tIns="45720" rIns="0" bIns="0" numCol="1" anchor="b" anchorCtr="0" compatLnSpc="1">
            <a:prstTxWarp prst="textNoShape">
              <a:avLst/>
            </a:prstTxWarp>
          </a:bodyPr>
          <a:lstStyle>
            <a:lvl1pPr algn="ctr" eaLnBrk="1" hangingPunct="1">
              <a:defRPr sz="1000" baseline="0">
                <a:solidFill>
                  <a:srgbClr val="9B9A98"/>
                </a:solidFill>
                <a:latin typeface="Arial" charset="0"/>
              </a:defRPr>
            </a:lvl1pPr>
          </a:lstStyle>
          <a:p>
            <a:pPr>
              <a:defRPr/>
            </a:pPr>
            <a:endParaRPr lang="en-US"/>
          </a:p>
        </p:txBody>
      </p:sp>
      <p:sp>
        <p:nvSpPr>
          <p:cNvPr id="18" name="Slide Number Placeholder 17"/>
          <p:cNvSpPr>
            <a:spLocks noGrp="1"/>
          </p:cNvSpPr>
          <p:nvPr>
            <p:ph type="sldNum" sz="quarter" idx="4"/>
          </p:nvPr>
        </p:nvSpPr>
        <p:spPr>
          <a:xfrm>
            <a:off x="8153400" y="6421438"/>
            <a:ext cx="762000" cy="365125"/>
          </a:xfrm>
          <a:prstGeom prst="rect">
            <a:avLst/>
          </a:prstGeom>
        </p:spPr>
        <p:txBody>
          <a:bodyPr vert="horz" wrap="square" lIns="0" tIns="0" rIns="0" bIns="0" numCol="1" anchor="b" anchorCtr="0" compatLnSpc="1">
            <a:prstTxWarp prst="textNoShape">
              <a:avLst/>
            </a:prstTxWarp>
          </a:bodyPr>
          <a:lstStyle>
            <a:lvl1pPr algn="r" eaLnBrk="1" hangingPunct="1">
              <a:defRPr sz="1000" baseline="0">
                <a:solidFill>
                  <a:srgbClr val="9B9A98"/>
                </a:solidFill>
                <a:latin typeface="Arial" charset="0"/>
              </a:defRPr>
            </a:lvl1pPr>
          </a:lstStyle>
          <a:p>
            <a:pPr>
              <a:defRPr/>
            </a:pPr>
            <a:fld id="{84F17A74-0618-8A4B-8233-B1C159C3D681}"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94191" r:id="rId1"/>
    <p:sldLayoutId id="2147494192" r:id="rId2"/>
    <p:sldLayoutId id="2147494193" r:id="rId3"/>
    <p:sldLayoutId id="2147494194" r:id="rId4"/>
    <p:sldLayoutId id="2147494195" r:id="rId5"/>
    <p:sldLayoutId id="2147494196" r:id="rId6"/>
    <p:sldLayoutId id="2147494197" r:id="rId7"/>
    <p:sldLayoutId id="2147494198" r:id="rId8"/>
    <p:sldLayoutId id="2147494199" r:id="rId9"/>
    <p:sldLayoutId id="2147494200" r:id="rId10"/>
    <p:sldLayoutId id="2147494201" r:id="rId11"/>
  </p:sldLayoutIdLst>
  <p:txStyles>
    <p:titleStyle>
      <a:lvl1pPr algn="l" rtl="0" eaLnBrk="0" fontAlgn="base" hangingPunct="0">
        <a:spcBef>
          <a:spcPct val="0"/>
        </a:spcBef>
        <a:spcAft>
          <a:spcPct val="0"/>
        </a:spcAft>
        <a:defRPr sz="4600" kern="1200">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4600">
          <a:solidFill>
            <a:schemeClr val="tx1"/>
          </a:solidFill>
          <a:latin typeface="Franklin Gothic Book" charset="0"/>
          <a:ea typeface="ＭＳ Ｐゴシック" charset="0"/>
          <a:cs typeface="ＭＳ Ｐゴシック" charset="0"/>
        </a:defRPr>
      </a:lvl2pPr>
      <a:lvl3pPr algn="l" rtl="0" eaLnBrk="0" fontAlgn="base" hangingPunct="0">
        <a:spcBef>
          <a:spcPct val="0"/>
        </a:spcBef>
        <a:spcAft>
          <a:spcPct val="0"/>
        </a:spcAft>
        <a:defRPr sz="4600">
          <a:solidFill>
            <a:schemeClr val="tx1"/>
          </a:solidFill>
          <a:latin typeface="Franklin Gothic Book" charset="0"/>
          <a:ea typeface="ＭＳ Ｐゴシック" charset="0"/>
          <a:cs typeface="ＭＳ Ｐゴシック" charset="0"/>
        </a:defRPr>
      </a:lvl3pPr>
      <a:lvl4pPr algn="l" rtl="0" eaLnBrk="0" fontAlgn="base" hangingPunct="0">
        <a:spcBef>
          <a:spcPct val="0"/>
        </a:spcBef>
        <a:spcAft>
          <a:spcPct val="0"/>
        </a:spcAft>
        <a:defRPr sz="4600">
          <a:solidFill>
            <a:schemeClr val="tx1"/>
          </a:solidFill>
          <a:latin typeface="Franklin Gothic Book" charset="0"/>
          <a:ea typeface="ＭＳ Ｐゴシック" charset="0"/>
          <a:cs typeface="ＭＳ Ｐゴシック" charset="0"/>
        </a:defRPr>
      </a:lvl4pPr>
      <a:lvl5pPr algn="l" rtl="0" eaLnBrk="0" fontAlgn="base" hangingPunct="0">
        <a:spcBef>
          <a:spcPct val="0"/>
        </a:spcBef>
        <a:spcAft>
          <a:spcPct val="0"/>
        </a:spcAft>
        <a:defRPr sz="4600">
          <a:solidFill>
            <a:schemeClr val="tx1"/>
          </a:solidFill>
          <a:latin typeface="Franklin Gothic Book" charset="0"/>
          <a:ea typeface="ＭＳ Ｐゴシック" charset="0"/>
          <a:cs typeface="ＭＳ Ｐゴシック" charset="0"/>
        </a:defRPr>
      </a:lvl5pPr>
      <a:lvl6pPr marL="457200" algn="l" rtl="0" fontAlgn="base">
        <a:spcBef>
          <a:spcPct val="0"/>
        </a:spcBef>
        <a:spcAft>
          <a:spcPct val="0"/>
        </a:spcAft>
        <a:defRPr sz="4600">
          <a:solidFill>
            <a:schemeClr val="tx1"/>
          </a:solidFill>
          <a:latin typeface="Franklin Gothic Book" charset="0"/>
          <a:ea typeface="ＭＳ Ｐゴシック" charset="0"/>
          <a:cs typeface="ＭＳ Ｐゴシック" charset="0"/>
        </a:defRPr>
      </a:lvl6pPr>
      <a:lvl7pPr marL="914400" algn="l" rtl="0" fontAlgn="base">
        <a:spcBef>
          <a:spcPct val="0"/>
        </a:spcBef>
        <a:spcAft>
          <a:spcPct val="0"/>
        </a:spcAft>
        <a:defRPr sz="4600">
          <a:solidFill>
            <a:schemeClr val="tx1"/>
          </a:solidFill>
          <a:latin typeface="Franklin Gothic Book" charset="0"/>
          <a:ea typeface="ＭＳ Ｐゴシック" charset="0"/>
          <a:cs typeface="ＭＳ Ｐゴシック" charset="0"/>
        </a:defRPr>
      </a:lvl7pPr>
      <a:lvl8pPr marL="1371600" algn="l" rtl="0" fontAlgn="base">
        <a:spcBef>
          <a:spcPct val="0"/>
        </a:spcBef>
        <a:spcAft>
          <a:spcPct val="0"/>
        </a:spcAft>
        <a:defRPr sz="4600">
          <a:solidFill>
            <a:schemeClr val="tx1"/>
          </a:solidFill>
          <a:latin typeface="Franklin Gothic Book" charset="0"/>
          <a:ea typeface="ＭＳ Ｐゴシック" charset="0"/>
          <a:cs typeface="ＭＳ Ｐゴシック" charset="0"/>
        </a:defRPr>
      </a:lvl8pPr>
      <a:lvl9pPr marL="1828800" algn="l" rtl="0" fontAlgn="base">
        <a:spcBef>
          <a:spcPct val="0"/>
        </a:spcBef>
        <a:spcAft>
          <a:spcPct val="0"/>
        </a:spcAft>
        <a:defRPr sz="4600">
          <a:solidFill>
            <a:schemeClr val="tx1"/>
          </a:solidFill>
          <a:latin typeface="Franklin Gothic Book" charset="0"/>
          <a:ea typeface="ＭＳ Ｐゴシック" charset="0"/>
          <a:cs typeface="ＭＳ Ｐゴシック" charset="0"/>
        </a:defRPr>
      </a:lvl9pPr>
    </p:titleStyle>
    <p:bodyStyle>
      <a:lvl1pPr marL="419100" indent="-382588" algn="l" rtl="0" eaLnBrk="0" fontAlgn="base" hangingPunct="0">
        <a:spcBef>
          <a:spcPct val="20000"/>
        </a:spcBef>
        <a:spcAft>
          <a:spcPct val="0"/>
        </a:spcAft>
        <a:buClr>
          <a:schemeClr val="accent1"/>
        </a:buClr>
        <a:buSzPct val="80000"/>
        <a:buFont typeface="Wingdings 2" charset="0"/>
        <a:buChar char=""/>
        <a:defRPr sz="3000" kern="1200">
          <a:solidFill>
            <a:schemeClr val="tx1"/>
          </a:solidFill>
          <a:latin typeface="+mn-lt"/>
          <a:ea typeface="ＭＳ Ｐゴシック" charset="0"/>
          <a:cs typeface="ＭＳ Ｐゴシック" charset="0"/>
        </a:defRPr>
      </a:lvl1pPr>
      <a:lvl2pPr marL="722313" indent="-273050" algn="l" rtl="0" eaLnBrk="0" fontAlgn="base" hangingPunct="0">
        <a:spcBef>
          <a:spcPct val="20000"/>
        </a:spcBef>
        <a:spcAft>
          <a:spcPct val="0"/>
        </a:spcAft>
        <a:buClr>
          <a:schemeClr val="accent1"/>
        </a:buClr>
        <a:buSzPct val="90000"/>
        <a:buFont typeface="Wingdings 2" charset="0"/>
        <a:buChar char=""/>
        <a:defRPr sz="2600" kern="1200">
          <a:solidFill>
            <a:schemeClr val="tx1"/>
          </a:solidFill>
          <a:latin typeface="+mn-lt"/>
          <a:ea typeface="ＭＳ Ｐゴシック" charset="0"/>
          <a:cs typeface="+mn-cs"/>
        </a:defRPr>
      </a:lvl2pPr>
      <a:lvl3pPr marL="1004888" indent="-255588" algn="l" rtl="0" eaLnBrk="0" fontAlgn="base" hangingPunct="0">
        <a:spcBef>
          <a:spcPct val="20000"/>
        </a:spcBef>
        <a:spcAft>
          <a:spcPct val="0"/>
        </a:spcAft>
        <a:buClr>
          <a:schemeClr val="accent2"/>
        </a:buClr>
        <a:buSzPct val="85000"/>
        <a:buFont typeface="Arial" charset="0"/>
        <a:buChar char="○"/>
        <a:defRPr sz="2400" kern="1200">
          <a:solidFill>
            <a:schemeClr val="tx1"/>
          </a:solidFill>
          <a:latin typeface="+mn-lt"/>
          <a:ea typeface="ＭＳ Ｐゴシック" charset="0"/>
          <a:cs typeface="+mn-cs"/>
        </a:defRPr>
      </a:lvl3pPr>
      <a:lvl4pPr marL="1279525" indent="-236538" algn="l" rtl="0" eaLnBrk="0" fontAlgn="base" hangingPunct="0">
        <a:spcBef>
          <a:spcPct val="20000"/>
        </a:spcBef>
        <a:spcAft>
          <a:spcPct val="0"/>
        </a:spcAft>
        <a:buClr>
          <a:srgbClr val="8D89A4"/>
        </a:buClr>
        <a:buSzPct val="90000"/>
        <a:buFont typeface="Wingdings 2" charset="0"/>
        <a:buChar char=""/>
        <a:defRPr sz="2000" kern="1200">
          <a:solidFill>
            <a:schemeClr val="tx1"/>
          </a:solidFill>
          <a:latin typeface="+mn-lt"/>
          <a:ea typeface="ＭＳ Ｐゴシック" charset="0"/>
          <a:cs typeface="+mn-cs"/>
        </a:defRPr>
      </a:lvl4pPr>
      <a:lvl5pPr marL="1489075" indent="-182563" algn="l" rtl="0" eaLnBrk="0" fontAlgn="base" hangingPunct="0">
        <a:spcBef>
          <a:spcPct val="20000"/>
        </a:spcBef>
        <a:spcAft>
          <a:spcPct val="0"/>
        </a:spcAft>
        <a:buClr>
          <a:srgbClr val="748560"/>
        </a:buClr>
        <a:buSzPct val="100000"/>
        <a:buFont typeface="Arial" charset="0"/>
        <a:buChar char="-"/>
        <a:defRPr sz="2000" kern="1200">
          <a:solidFill>
            <a:schemeClr val="tx1"/>
          </a:solidFill>
          <a:latin typeface="+mn-lt"/>
          <a:ea typeface="ＭＳ Ｐゴシック" charset="0"/>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nl-NL"/>
              <a:t>Click to edit Master title style</a:t>
            </a:r>
          </a:p>
        </p:txBody>
      </p:sp>
      <p:sp>
        <p:nvSpPr>
          <p:cNvPr id="281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aseline="0">
                <a:solidFill>
                  <a:srgbClr val="000000"/>
                </a:solidFill>
                <a:latin typeface="Times New Roman" pitchFamily="-65" charset="0"/>
                <a:ea typeface="ＭＳ Ｐゴシック" pitchFamily="-65" charset="-128"/>
                <a:cs typeface="ＭＳ Ｐゴシック" pitchFamily="-65" charset="-128"/>
              </a:defRPr>
            </a:lvl1pPr>
          </a:lstStyle>
          <a:p>
            <a:pPr>
              <a:defRPr/>
            </a:pPr>
            <a:endParaRPr lang="nl-NL"/>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aseline="0">
                <a:solidFill>
                  <a:srgbClr val="000000"/>
                </a:solidFill>
                <a:latin typeface="Times New Roman" pitchFamily="-65" charset="0"/>
                <a:ea typeface="ＭＳ Ｐゴシック" pitchFamily="-65" charset="-128"/>
                <a:cs typeface="ＭＳ Ｐゴシック" pitchFamily="-65" charset="-128"/>
              </a:defRPr>
            </a:lvl1pPr>
          </a:lstStyle>
          <a:p>
            <a:pPr>
              <a:defRPr/>
            </a:pPr>
            <a:endParaRPr lang="nl-NL"/>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aseline="0">
                <a:solidFill>
                  <a:srgbClr val="000000"/>
                </a:solidFill>
                <a:latin typeface="Times New Roman" charset="0"/>
              </a:defRPr>
            </a:lvl1pPr>
          </a:lstStyle>
          <a:p>
            <a:pPr>
              <a:defRPr/>
            </a:pPr>
            <a:fld id="{6B5EC342-CDFE-7045-9C36-66D9DA528C7F}" type="slidenum">
              <a:rPr lang="nl-NL"/>
              <a:pPr>
                <a:defRPr/>
              </a:pPr>
              <a:t>‹#›</a:t>
            </a:fld>
            <a:endParaRPr lang="nl-NL"/>
          </a:p>
        </p:txBody>
      </p:sp>
    </p:spTree>
  </p:cSld>
  <p:clrMap bg1="lt1" tx1="dk1" bg2="lt2" tx2="dk2" accent1="accent1" accent2="accent2" accent3="accent3" accent4="accent4" accent5="accent5" accent6="accent6" hlink="hlink" folHlink="folHlink"/>
  <p:sldLayoutIdLst>
    <p:sldLayoutId id="2147494202" r:id="rId1"/>
    <p:sldLayoutId id="2147494203" r:id="rId2"/>
  </p:sldLayoutIdLst>
  <p:txStyles>
    <p:titleStyle>
      <a:lvl1pPr algn="ctr" rtl="0" eaLnBrk="0" fontAlgn="base" hangingPunct="0">
        <a:spcBef>
          <a:spcPct val="0"/>
        </a:spcBef>
        <a:spcAft>
          <a:spcPct val="0"/>
        </a:spcAft>
        <a:defRPr sz="4400">
          <a:solidFill>
            <a:srgbClr val="FFFFFF"/>
          </a:solidFill>
          <a:latin typeface="Arial"/>
          <a:ea typeface="ＭＳ Ｐゴシック" pitchFamily="-108"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rgbClr val="FFFFFF"/>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rgbClr val="FFFFFF"/>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rgbClr val="FFFFFF"/>
          </a:solidFill>
          <a:latin typeface="Arial"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85698" name="Group 2"/>
          <p:cNvGrpSpPr>
            <a:grpSpLocks/>
          </p:cNvGrpSpPr>
          <p:nvPr/>
        </p:nvGrpSpPr>
        <p:grpSpPr bwMode="auto">
          <a:xfrm>
            <a:off x="228600" y="228600"/>
            <a:ext cx="8686800" cy="5943600"/>
            <a:chOff x="144" y="144"/>
            <a:chExt cx="5472" cy="3744"/>
          </a:xfrm>
        </p:grpSpPr>
        <p:sp>
          <p:nvSpPr>
            <p:cNvPr id="1032"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baseline="0">
                <a:solidFill>
                  <a:srgbClr val="FFFFFF"/>
                </a:solidFill>
                <a:cs typeface="Arial" charset="0"/>
              </a:endParaRPr>
            </a:p>
          </p:txBody>
        </p:sp>
        <p:sp>
          <p:nvSpPr>
            <p:cNvPr id="1033"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baseline="0">
                <a:solidFill>
                  <a:srgbClr val="FFFFFF"/>
                </a:solidFill>
                <a:cs typeface="Arial" charset="0"/>
              </a:endParaRPr>
            </a:p>
          </p:txBody>
        </p:sp>
        <p:sp>
          <p:nvSpPr>
            <p:cNvPr id="1034"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l" eaLnBrk="1" hangingPunct="1">
                <a:defRPr/>
              </a:pPr>
              <a:endParaRPr lang="en-US" sz="1800" baseline="0">
                <a:solidFill>
                  <a:srgbClr val="FFFFFF"/>
                </a:solidFill>
                <a:latin typeface="Arial" charset="0"/>
                <a:cs typeface="Arial" charset="0"/>
              </a:endParaRPr>
            </a:p>
          </p:txBody>
        </p:sp>
      </p:grpSp>
      <p:sp>
        <p:nvSpPr>
          <p:cNvPr id="1027"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8" name="Rectangle 8"/>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000" baseline="0">
                <a:solidFill>
                  <a:srgbClr val="FFFFFF"/>
                </a:solidFill>
                <a:latin typeface="Arial" charset="0"/>
                <a:ea typeface="+mn-ea"/>
                <a:cs typeface="Arial" charset="0"/>
              </a:defRPr>
            </a:lvl1pPr>
          </a:lstStyle>
          <a:p>
            <a:pPr>
              <a:defRPr/>
            </a:pPr>
            <a:endParaRPr lang="en-SG"/>
          </a:p>
        </p:txBody>
      </p:sp>
      <p:sp>
        <p:nvSpPr>
          <p:cNvPr id="15369"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000" baseline="0">
                <a:solidFill>
                  <a:srgbClr val="FFFFFF"/>
                </a:solidFill>
                <a:latin typeface="Arial" charset="0"/>
                <a:ea typeface="+mn-ea"/>
                <a:cs typeface="Arial" charset="0"/>
              </a:defRPr>
            </a:lvl1pPr>
          </a:lstStyle>
          <a:p>
            <a:pPr>
              <a:defRPr/>
            </a:pPr>
            <a:endParaRPr lang="en-SG"/>
          </a:p>
        </p:txBody>
      </p:sp>
      <p:sp>
        <p:nvSpPr>
          <p:cNvPr id="15370"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000" baseline="0">
                <a:solidFill>
                  <a:srgbClr val="FFFFFF"/>
                </a:solidFill>
                <a:latin typeface="Arial" charset="0"/>
                <a:cs typeface="Arial" charset="0"/>
              </a:defRPr>
            </a:lvl1pPr>
          </a:lstStyle>
          <a:p>
            <a:pPr>
              <a:defRPr/>
            </a:pPr>
            <a:fld id="{339301A6-D68E-E642-9B68-510B32A38A8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4205" r:id="rId1"/>
    <p:sldLayoutId id="2147494206" r:id="rId2"/>
    <p:sldLayoutId id="2147494207" r:id="rId3"/>
    <p:sldLayoutId id="2147494208" r:id="rId4"/>
    <p:sldLayoutId id="2147494209" r:id="rId5"/>
    <p:sldLayoutId id="2147494210" r:id="rId6"/>
    <p:sldLayoutId id="2147494211" r:id="rId7"/>
    <p:sldLayoutId id="2147494212" r:id="rId8"/>
    <p:sldLayoutId id="2147494213" r:id="rId9"/>
    <p:sldLayoutId id="2147494214" r:id="rId10"/>
    <p:sldLayoutId id="2147494215"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22562"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defRPr/>
              </a:pPr>
              <a:endParaRPr lang="en-US" baseline="0">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defRPr/>
              </a:pPr>
              <a:endParaRPr lang="en-US" baseline="0">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defRPr/>
              </a:pPr>
              <a:endParaRPr lang="en-US" baseline="0">
                <a:solidFill>
                  <a:srgbClr val="FFFFFF"/>
                </a:solidFill>
                <a:latin typeface="Arial" charset="0"/>
              </a:endParaRPr>
            </a:p>
          </p:txBody>
        </p:sp>
        <p:sp>
          <p:nvSpPr>
            <p:cNvPr id="322571" name="Freeform 6"/>
            <p:cNvSpPr>
              <a:spLocks/>
            </p:cNvSpPr>
            <p:nvPr/>
          </p:nvSpPr>
          <p:spPr bwMode="hidden">
            <a:xfrm>
              <a:off x="4038" y="3577"/>
              <a:ext cx="1720" cy="65"/>
            </a:xfrm>
            <a:custGeom>
              <a:avLst/>
              <a:gdLst>
                <a:gd name="T0" fmla="*/ 1672 w 1722"/>
                <a:gd name="T1" fmla="*/ 41 h 66"/>
                <a:gd name="T2" fmla="*/ 1672 w 1722"/>
                <a:gd name="T3" fmla="*/ 35 h 66"/>
                <a:gd name="T4" fmla="*/ 0 w 1722"/>
                <a:gd name="T5" fmla="*/ 0 h 66"/>
                <a:gd name="T6" fmla="*/ 0 w 1722"/>
                <a:gd name="T7" fmla="*/ 33 h 66"/>
                <a:gd name="T8" fmla="*/ 1672 w 1722"/>
                <a:gd name="T9" fmla="*/ 41 h 66"/>
                <a:gd name="T10" fmla="*/ 1672 w 1722"/>
                <a:gd name="T11" fmla="*/ 4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a:defRPr/>
              </a:pPr>
              <a:endParaRPr lang="en-US" baseline="0">
                <a:solidFill>
                  <a:srgbClr val="FFFFFF"/>
                </a:solidFill>
                <a:latin typeface="Arial" charset="0"/>
              </a:endParaRPr>
            </a:p>
          </p:txBody>
        </p:sp>
        <p:sp>
          <p:nvSpPr>
            <p:cNvPr id="322573" name="Freeform 8"/>
            <p:cNvSpPr>
              <a:spLocks/>
            </p:cNvSpPr>
            <p:nvPr/>
          </p:nvSpPr>
          <p:spPr bwMode="hidden">
            <a:xfrm>
              <a:off x="4784" y="3702"/>
              <a:ext cx="974" cy="101"/>
            </a:xfrm>
            <a:custGeom>
              <a:avLst/>
              <a:gdLst>
                <a:gd name="T0" fmla="*/ 950 w 975"/>
                <a:gd name="T1" fmla="*/ 48 h 101"/>
                <a:gd name="T2" fmla="*/ 950 w 975"/>
                <a:gd name="T3" fmla="*/ 0 h 101"/>
                <a:gd name="T4" fmla="*/ 0 w 975"/>
                <a:gd name="T5" fmla="*/ 24 h 101"/>
                <a:gd name="T6" fmla="*/ 0 w 975"/>
                <a:gd name="T7" fmla="*/ 101 h 101"/>
                <a:gd name="T8" fmla="*/ 950 w 975"/>
                <a:gd name="T9" fmla="*/ 48 h 101"/>
                <a:gd name="T10" fmla="*/ 95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22574" name="Freeform 9"/>
            <p:cNvSpPr>
              <a:spLocks/>
            </p:cNvSpPr>
            <p:nvPr/>
          </p:nvSpPr>
          <p:spPr bwMode="hidden">
            <a:xfrm>
              <a:off x="3619" y="3815"/>
              <a:ext cx="2139" cy="198"/>
            </a:xfrm>
            <a:custGeom>
              <a:avLst/>
              <a:gdLst>
                <a:gd name="T0" fmla="*/ 2091 w 2141"/>
                <a:gd name="T1" fmla="*/ 0 h 198"/>
                <a:gd name="T2" fmla="*/ 0 w 2141"/>
                <a:gd name="T3" fmla="*/ 156 h 198"/>
                <a:gd name="T4" fmla="*/ 0 w 2141"/>
                <a:gd name="T5" fmla="*/ 198 h 198"/>
                <a:gd name="T6" fmla="*/ 2091 w 2141"/>
                <a:gd name="T7" fmla="*/ 0 h 198"/>
                <a:gd name="T8" fmla="*/ 209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defRPr/>
              </a:pPr>
              <a:endParaRPr lang="en-US" baseline="0">
                <a:solidFill>
                  <a:srgbClr val="FFFFFF"/>
                </a:solidFill>
                <a:latin typeface="Arial" charset="0"/>
              </a:endParaRPr>
            </a:p>
          </p:txBody>
        </p:sp>
        <p:sp>
          <p:nvSpPr>
            <p:cNvPr id="322576" name="Freeform 11"/>
            <p:cNvSpPr>
              <a:spLocks/>
            </p:cNvSpPr>
            <p:nvPr/>
          </p:nvSpPr>
          <p:spPr bwMode="hidden">
            <a:xfrm>
              <a:off x="2097" y="4043"/>
              <a:ext cx="2514" cy="276"/>
            </a:xfrm>
            <a:custGeom>
              <a:avLst/>
              <a:gdLst>
                <a:gd name="T0" fmla="*/ 2107 w 2517"/>
                <a:gd name="T1" fmla="*/ 276 h 276"/>
                <a:gd name="T2" fmla="*/ 2442 w 2517"/>
                <a:gd name="T3" fmla="*/ 204 h 276"/>
                <a:gd name="T4" fmla="*/ 2185 w 2517"/>
                <a:gd name="T5" fmla="*/ 0 h 276"/>
                <a:gd name="T6" fmla="*/ 0 w 2517"/>
                <a:gd name="T7" fmla="*/ 276 h 276"/>
                <a:gd name="T8" fmla="*/ 2107 w 2517"/>
                <a:gd name="T9" fmla="*/ 276 h 276"/>
                <a:gd name="T10" fmla="*/ 210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defRPr/>
              </a:pPr>
              <a:endParaRPr lang="en-US" baseline="0">
                <a:solidFill>
                  <a:srgbClr val="FFFFFF"/>
                </a:solidFill>
                <a:latin typeface="Arial" charset="0"/>
              </a:endParaRPr>
            </a:p>
          </p:txBody>
        </p:sp>
        <p:sp>
          <p:nvSpPr>
            <p:cNvPr id="322578" name="Freeform 13"/>
            <p:cNvSpPr>
              <a:spLocks/>
            </p:cNvSpPr>
            <p:nvPr/>
          </p:nvSpPr>
          <p:spPr bwMode="hidden">
            <a:xfrm>
              <a:off x="5030" y="3151"/>
              <a:ext cx="728" cy="240"/>
            </a:xfrm>
            <a:custGeom>
              <a:avLst/>
              <a:gdLst>
                <a:gd name="T0" fmla="*/ 704 w 729"/>
                <a:gd name="T1" fmla="*/ 240 h 240"/>
                <a:gd name="T2" fmla="*/ 0 w 729"/>
                <a:gd name="T3" fmla="*/ 0 h 240"/>
                <a:gd name="T4" fmla="*/ 0 w 729"/>
                <a:gd name="T5" fmla="*/ 6 h 240"/>
                <a:gd name="T6" fmla="*/ 704 w 729"/>
                <a:gd name="T7" fmla="*/ 240 h 240"/>
                <a:gd name="T8" fmla="*/ 70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defRPr/>
              </a:pPr>
              <a:endParaRPr lang="en-US" baseline="0">
                <a:solidFill>
                  <a:srgbClr val="FFFFFF"/>
                </a:solidFill>
                <a:latin typeface="Arial" charset="0"/>
              </a:endParaRPr>
            </a:p>
          </p:txBody>
        </p:sp>
        <p:sp>
          <p:nvSpPr>
            <p:cNvPr id="322580" name="Freeform 15"/>
            <p:cNvSpPr>
              <a:spLocks/>
            </p:cNvSpPr>
            <p:nvPr/>
          </p:nvSpPr>
          <p:spPr bwMode="hidden">
            <a:xfrm>
              <a:off x="5030" y="3049"/>
              <a:ext cx="728" cy="318"/>
            </a:xfrm>
            <a:custGeom>
              <a:avLst/>
              <a:gdLst>
                <a:gd name="T0" fmla="*/ 704 w 729"/>
                <a:gd name="T1" fmla="*/ 318 h 318"/>
                <a:gd name="T2" fmla="*/ 704 w 729"/>
                <a:gd name="T3" fmla="*/ 312 h 318"/>
                <a:gd name="T4" fmla="*/ 0 w 729"/>
                <a:gd name="T5" fmla="*/ 0 h 318"/>
                <a:gd name="T6" fmla="*/ 0 w 729"/>
                <a:gd name="T7" fmla="*/ 54 h 318"/>
                <a:gd name="T8" fmla="*/ 704 w 729"/>
                <a:gd name="T9" fmla="*/ 318 h 318"/>
                <a:gd name="T10" fmla="*/ 70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defRPr/>
              </a:pPr>
              <a:endParaRPr lang="en-US" baseline="0">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defRPr/>
              </a:pPr>
              <a:endParaRPr lang="en-US" baseline="0">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defRPr/>
              </a:pPr>
              <a:endParaRPr lang="en-US" baseline="0">
                <a:solidFill>
                  <a:srgbClr val="FFFFFF"/>
                </a:solidFill>
                <a:latin typeface="Arial" charset="0"/>
              </a:endParaRPr>
            </a:p>
          </p:txBody>
        </p:sp>
        <p:sp>
          <p:nvSpPr>
            <p:cNvPr id="32258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defRPr/>
              </a:pPr>
              <a:endParaRPr lang="en-US" baseline="0">
                <a:solidFill>
                  <a:srgbClr val="FFFFFF"/>
                </a:solidFill>
                <a:latin typeface="Arial" charset="0"/>
              </a:endParaRPr>
            </a:p>
          </p:txBody>
        </p:sp>
        <p:sp>
          <p:nvSpPr>
            <p:cNvPr id="32258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defRPr/>
              </a:pPr>
              <a:endParaRPr lang="en-US" baseline="0">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a:defRPr/>
              </a:pPr>
              <a:endParaRPr lang="en-US" baseline="0">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defRPr/>
              </a:pPr>
              <a:endParaRPr lang="en-US" baseline="0">
                <a:solidFill>
                  <a:srgbClr val="FFFFFF"/>
                </a:solidFill>
                <a:latin typeface="Arial" charset="0"/>
              </a:endParaRPr>
            </a:p>
          </p:txBody>
        </p:sp>
        <p:sp>
          <p:nvSpPr>
            <p:cNvPr id="32259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defRPr/>
              </a:pPr>
              <a:endParaRPr lang="en-US" baseline="0">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defRPr/>
              </a:pPr>
              <a:endParaRPr lang="en-US" baseline="0">
                <a:solidFill>
                  <a:srgbClr val="FFFFFF"/>
                </a:solidFill>
                <a:latin typeface="Arial" charset="0"/>
              </a:endParaRPr>
            </a:p>
          </p:txBody>
        </p:sp>
        <p:sp>
          <p:nvSpPr>
            <p:cNvPr id="322593" name="Freeform 28"/>
            <p:cNvSpPr>
              <a:spLocks/>
            </p:cNvSpPr>
            <p:nvPr/>
          </p:nvSpPr>
          <p:spPr bwMode="hidden">
            <a:xfrm>
              <a:off x="5698" y="653"/>
              <a:ext cx="60" cy="311"/>
            </a:xfrm>
            <a:custGeom>
              <a:avLst/>
              <a:gdLst>
                <a:gd name="T0" fmla="*/ 0 w 60"/>
                <a:gd name="T1" fmla="*/ 144 h 312"/>
                <a:gd name="T2" fmla="*/ 60 w 60"/>
                <a:gd name="T3" fmla="*/ 28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defRPr/>
              </a:pPr>
              <a:endParaRPr lang="en-US" baseline="0">
                <a:solidFill>
                  <a:srgbClr val="FFFFFF"/>
                </a:solidFill>
                <a:latin typeface="Arial" charset="0"/>
              </a:endParaRPr>
            </a:p>
          </p:txBody>
        </p:sp>
        <p:sp>
          <p:nvSpPr>
            <p:cNvPr id="32259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defRPr/>
              </a:pPr>
              <a:endParaRPr lang="en-US" baseline="0">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defRPr/>
              </a:pPr>
              <a:endParaRPr lang="en-US" baseline="0">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defRPr/>
              </a:pPr>
              <a:endParaRPr lang="en-US" baseline="0">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defRPr/>
              </a:pPr>
              <a:endParaRPr lang="en-US" baseline="0">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defRPr/>
              </a:pPr>
              <a:endParaRPr lang="en-US" baseline="0">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defRPr/>
              </a:pPr>
              <a:endParaRPr lang="en-US" baseline="0">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defRPr/>
              </a:pPr>
              <a:endParaRPr lang="en-US" baseline="0">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defRPr/>
              </a:pPr>
              <a:endParaRPr lang="en-US" baseline="0">
                <a:solidFill>
                  <a:srgbClr val="FFFFFF"/>
                </a:solidFill>
                <a:latin typeface="Arial" charset="0"/>
              </a:endParaRPr>
            </a:p>
          </p:txBody>
        </p:sp>
        <p:grpSp>
          <p:nvGrpSpPr>
            <p:cNvPr id="322604"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defRPr/>
                </a:pPr>
                <a:endParaRPr lang="en-US" baseline="0">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defRPr/>
                </a:pPr>
                <a:endParaRPr lang="en-US" baseline="0">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baseline="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baseline="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baseline="0">
                <a:solidFill>
                  <a:srgbClr val="FFFFFF"/>
                </a:solidFill>
                <a:effectLst>
                  <a:outerShdw blurRad="38100" dist="38100" dir="2700000" algn="tl">
                    <a:srgbClr val="000000"/>
                  </a:outerShdw>
                </a:effectLst>
                <a:latin typeface="Arial" charset="0"/>
              </a:defRPr>
            </a:lvl1pPr>
          </a:lstStyle>
          <a:p>
            <a:pPr>
              <a:defRPr/>
            </a:pPr>
            <a:fld id="{CE96CFE9-6626-5B45-BEBF-CE8CA1B6DAB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4238" r:id="rId1"/>
    <p:sldLayoutId id="2147494239" r:id="rId2"/>
    <p:sldLayoutId id="2147494240" r:id="rId3"/>
    <p:sldLayoutId id="2147494241" r:id="rId4"/>
    <p:sldLayoutId id="2147494242" r:id="rId5"/>
    <p:sldLayoutId id="2147494243" r:id="rId6"/>
    <p:sldLayoutId id="2147494244" r:id="rId7"/>
    <p:sldLayoutId id="2147494245" r:id="rId8"/>
    <p:sldLayoutId id="2147494246" r:id="rId9"/>
    <p:sldLayoutId id="2147494247" r:id="rId10"/>
    <p:sldLayoutId id="214749424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nl-NL"/>
              <a:t>Click to edit Master title style</a:t>
            </a:r>
          </a:p>
        </p:txBody>
      </p:sp>
      <p:sp>
        <p:nvSpPr>
          <p:cNvPr id="266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aseline="0">
                <a:solidFill>
                  <a:srgbClr val="000000"/>
                </a:solidFill>
                <a:latin typeface="+mn-lt"/>
                <a:ea typeface="+mn-ea"/>
                <a:cs typeface="+mn-cs"/>
              </a:defRPr>
            </a:lvl1pPr>
          </a:lstStyle>
          <a:p>
            <a:pPr>
              <a:defRPr/>
            </a:pPr>
            <a:endParaRPr lang="nl-NL"/>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aseline="0">
                <a:solidFill>
                  <a:srgbClr val="000000"/>
                </a:solidFill>
                <a:latin typeface="+mn-lt"/>
                <a:ea typeface="+mn-ea"/>
                <a:cs typeface="+mn-cs"/>
              </a:defRPr>
            </a:lvl1pPr>
          </a:lstStyle>
          <a:p>
            <a:pPr>
              <a:defRPr/>
            </a:pPr>
            <a:endParaRPr lang="nl-NL"/>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solidFill>
                  <a:srgbClr val="000000"/>
                </a:solidFill>
              </a:defRPr>
            </a:lvl1pPr>
          </a:lstStyle>
          <a:p>
            <a:pPr>
              <a:defRPr/>
            </a:pPr>
            <a:fld id="{8B19AE97-15CE-E045-8D15-8783DF86D8FF}" type="slidenum">
              <a:rPr lang="nl-NL"/>
              <a:pPr>
                <a:defRPr/>
              </a:pPr>
              <a:t>‹#›</a:t>
            </a:fld>
            <a:endParaRPr lang="nl-NL"/>
          </a:p>
        </p:txBody>
      </p:sp>
    </p:spTree>
  </p:cSld>
  <p:clrMap bg1="lt1" tx1="dk1" bg2="lt2" tx2="dk2" accent1="accent1" accent2="accent2" accent3="accent3" accent4="accent4" accent5="accent5" accent6="accent6" hlink="hlink" folHlink="folHlink"/>
  <p:sldLayoutIdLst>
    <p:sldLayoutId id="2147493977" r:id="rId1"/>
  </p:sldLayoutIdLst>
  <p:txStyles>
    <p:titleStyle>
      <a:lvl1pPr algn="ctr" rtl="0" eaLnBrk="0" fontAlgn="base" hangingPunct="0">
        <a:spcBef>
          <a:spcPct val="0"/>
        </a:spcBef>
        <a:spcAft>
          <a:spcPct val="0"/>
        </a:spcAft>
        <a:defRPr sz="4400">
          <a:solidFill>
            <a:schemeClr val="bg1"/>
          </a:solidFill>
          <a:latin typeface="Arial"/>
          <a:ea typeface="+mj-ea"/>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28" charset="-128"/>
          <a:cs typeface="ＭＳ Ｐゴシック" pitchFamily="-65" charset="-128"/>
        </a:defRPr>
      </a:lvl2pPr>
      <a:lvl3pPr algn="ctr" rtl="0" eaLnBrk="0" fontAlgn="base" hangingPunct="0">
        <a:spcBef>
          <a:spcPct val="0"/>
        </a:spcBef>
        <a:spcAft>
          <a:spcPct val="0"/>
        </a:spcAft>
        <a:defRPr sz="4400">
          <a:solidFill>
            <a:schemeClr val="bg1"/>
          </a:solidFill>
          <a:latin typeface="Arial" charset="0"/>
          <a:ea typeface="ＭＳ Ｐゴシック" pitchFamily="-128" charset="-128"/>
          <a:cs typeface="ＭＳ Ｐゴシック" pitchFamily="-65" charset="-128"/>
        </a:defRPr>
      </a:lvl3pPr>
      <a:lvl4pPr algn="ctr" rtl="0" eaLnBrk="0" fontAlgn="base" hangingPunct="0">
        <a:spcBef>
          <a:spcPct val="0"/>
        </a:spcBef>
        <a:spcAft>
          <a:spcPct val="0"/>
        </a:spcAft>
        <a:defRPr sz="4400">
          <a:solidFill>
            <a:schemeClr val="bg1"/>
          </a:solidFill>
          <a:latin typeface="Arial" charset="0"/>
          <a:ea typeface="ＭＳ Ｐゴシック" pitchFamily="-128" charset="-128"/>
          <a:cs typeface="ＭＳ Ｐゴシック" pitchFamily="-65" charset="-128"/>
        </a:defRPr>
      </a:lvl4pPr>
      <a:lvl5pPr algn="ctr" rtl="0" eaLnBrk="0" fontAlgn="base" hangingPunct="0">
        <a:spcBef>
          <a:spcPct val="0"/>
        </a:spcBef>
        <a:spcAft>
          <a:spcPct val="0"/>
        </a:spcAft>
        <a:defRPr sz="4400">
          <a:solidFill>
            <a:schemeClr val="bg1"/>
          </a:solidFill>
          <a:latin typeface="Arial" charset="0"/>
          <a:ea typeface="ＭＳ Ｐゴシック" pitchFamily="-128" charset="-128"/>
          <a:cs typeface="ＭＳ Ｐゴシック" pitchFamily="-65" charset="-128"/>
        </a:defRPr>
      </a:lvl5pPr>
      <a:lvl6pPr marL="457200" algn="ctr" rtl="0" eaLnBrk="0" fontAlgn="base" hangingPunct="0">
        <a:spcBef>
          <a:spcPct val="0"/>
        </a:spcBef>
        <a:spcAft>
          <a:spcPct val="0"/>
        </a:spcAft>
        <a:defRPr sz="4400">
          <a:solidFill>
            <a:schemeClr val="tx2"/>
          </a:solidFill>
          <a:latin typeface="Times New Roman" pitchFamily="18" charset="0"/>
          <a:ea typeface="ＭＳ Ｐゴシック" pitchFamily="-128" charset="-128"/>
        </a:defRPr>
      </a:lvl6pPr>
      <a:lvl7pPr marL="914400" algn="ctr" rtl="0" eaLnBrk="0" fontAlgn="base" hangingPunct="0">
        <a:spcBef>
          <a:spcPct val="0"/>
        </a:spcBef>
        <a:spcAft>
          <a:spcPct val="0"/>
        </a:spcAft>
        <a:defRPr sz="4400">
          <a:solidFill>
            <a:schemeClr val="tx2"/>
          </a:solidFill>
          <a:latin typeface="Times New Roman" pitchFamily="18" charset="0"/>
          <a:ea typeface="ＭＳ Ｐゴシック" pitchFamily="-128" charset="-128"/>
        </a:defRPr>
      </a:lvl7pPr>
      <a:lvl8pPr marL="1371600" algn="ctr" rtl="0" eaLnBrk="0" fontAlgn="base" hangingPunct="0">
        <a:spcBef>
          <a:spcPct val="0"/>
        </a:spcBef>
        <a:spcAft>
          <a:spcPct val="0"/>
        </a:spcAft>
        <a:defRPr sz="4400">
          <a:solidFill>
            <a:schemeClr val="tx2"/>
          </a:solidFill>
          <a:latin typeface="Times New Roman" pitchFamily="18" charset="0"/>
          <a:ea typeface="ＭＳ Ｐゴシック" pitchFamily="-128" charset="-128"/>
        </a:defRPr>
      </a:lvl8pPr>
      <a:lvl9pPr marL="1828800" algn="ctr" rtl="0" eaLnBrk="0" fontAlgn="base" hangingPunct="0">
        <a:spcBef>
          <a:spcPct val="0"/>
        </a:spcBef>
        <a:spcAft>
          <a:spcPct val="0"/>
        </a:spcAft>
        <a:defRPr sz="4400">
          <a:solidFill>
            <a:schemeClr val="tx2"/>
          </a:solidFill>
          <a:latin typeface="Times New Roman" pitchFamily="18" charset="0"/>
          <a:ea typeface="ＭＳ Ｐゴシック" pitchFamily="-128" charset="-128"/>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20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901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901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latin typeface="Arial" charset="0"/>
              </a:defRPr>
            </a:lvl1pPr>
          </a:lstStyle>
          <a:p>
            <a:pPr>
              <a:defRPr/>
            </a:pPr>
            <a:fld id="{88FE4CB7-90F8-7140-8B86-3C62BFCD97D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4253" r:id="rId1"/>
    <p:sldLayoutId id="2147494254" r:id="rId2"/>
    <p:sldLayoutId id="2147494255" r:id="rId3"/>
    <p:sldLayoutId id="2147494256" r:id="rId4"/>
    <p:sldLayoutId id="2147494257" r:id="rId5"/>
    <p:sldLayoutId id="2147494258" r:id="rId6"/>
    <p:sldLayoutId id="2147494259" r:id="rId7"/>
    <p:sldLayoutId id="2147494260" r:id="rId8"/>
    <p:sldLayoutId id="2147494261" r:id="rId9"/>
    <p:sldLayoutId id="2147494262" r:id="rId10"/>
    <p:sldLayoutId id="214749426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66594" name="Group 2"/>
          <p:cNvGrpSpPr>
            <a:grpSpLocks/>
          </p:cNvGrpSpPr>
          <p:nvPr/>
        </p:nvGrpSpPr>
        <p:grpSpPr bwMode="auto">
          <a:xfrm>
            <a:off x="228600" y="228600"/>
            <a:ext cx="8686800" cy="5943600"/>
            <a:chOff x="144" y="144"/>
            <a:chExt cx="5472" cy="3744"/>
          </a:xfrm>
        </p:grpSpPr>
        <p:sp>
          <p:nvSpPr>
            <p:cNvPr id="4099"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baseline="0">
                <a:solidFill>
                  <a:srgbClr val="FFFFFF"/>
                </a:solidFill>
                <a:cs typeface="Arial" charset="0"/>
              </a:endParaRPr>
            </a:p>
          </p:txBody>
        </p:sp>
        <p:sp>
          <p:nvSpPr>
            <p:cNvPr id="4100"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baseline="0">
                <a:solidFill>
                  <a:srgbClr val="FFFFFF"/>
                </a:solidFill>
                <a:cs typeface="Arial" charset="0"/>
              </a:endParaRPr>
            </a:p>
          </p:txBody>
        </p:sp>
        <p:sp>
          <p:nvSpPr>
            <p:cNvPr id="4101"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l" eaLnBrk="1" hangingPunct="1">
                <a:defRPr/>
              </a:pPr>
              <a:endParaRPr lang="en-US" sz="1800" baseline="0">
                <a:solidFill>
                  <a:srgbClr val="FFFFFF"/>
                </a:solidFill>
                <a:latin typeface="Arial" charset="0"/>
                <a:cs typeface="Arial" charset="0"/>
              </a:endParaRPr>
            </a:p>
          </p:txBody>
        </p:sp>
      </p:grpSp>
      <p:sp>
        <p:nvSpPr>
          <p:cNvPr id="4102"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4103"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4" name="Rectangle 8"/>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000" baseline="0">
                <a:solidFill>
                  <a:srgbClr val="FFFFFF"/>
                </a:solidFill>
                <a:latin typeface="Arial" charset="0"/>
                <a:cs typeface="Arial" charset="0"/>
              </a:defRPr>
            </a:lvl1pPr>
          </a:lstStyle>
          <a:p>
            <a:pPr>
              <a:defRPr/>
            </a:pPr>
            <a:endParaRPr lang="en-US"/>
          </a:p>
        </p:txBody>
      </p:sp>
      <p:sp>
        <p:nvSpPr>
          <p:cNvPr id="4105"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000" baseline="0">
                <a:solidFill>
                  <a:srgbClr val="FFFFFF"/>
                </a:solidFill>
                <a:latin typeface="Arial" charset="0"/>
                <a:cs typeface="Arial" charset="0"/>
              </a:defRPr>
            </a:lvl1pPr>
          </a:lstStyle>
          <a:p>
            <a:pPr>
              <a:defRPr/>
            </a:pPr>
            <a:endParaRPr lang="en-US"/>
          </a:p>
        </p:txBody>
      </p:sp>
      <p:sp>
        <p:nvSpPr>
          <p:cNvPr id="4106"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000" baseline="0">
                <a:solidFill>
                  <a:srgbClr val="FFFFFF"/>
                </a:solidFill>
                <a:latin typeface="Arial" charset="0"/>
                <a:cs typeface="Arial" charset="0"/>
              </a:defRPr>
            </a:lvl1pPr>
          </a:lstStyle>
          <a:p>
            <a:pPr>
              <a:defRPr/>
            </a:pPr>
            <a:fld id="{9F096567-DF18-0240-A350-F9C2CE536AA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4275" r:id="rId1"/>
    <p:sldLayoutId id="2147494276" r:id="rId2"/>
    <p:sldLayoutId id="2147494277" r:id="rId3"/>
    <p:sldLayoutId id="2147494278" r:id="rId4"/>
    <p:sldLayoutId id="2147494279" r:id="rId5"/>
    <p:sldLayoutId id="2147494280" r:id="rId6"/>
    <p:sldLayoutId id="2147494281" r:id="rId7"/>
    <p:sldLayoutId id="2147494282" r:id="rId8"/>
    <p:sldLayoutId id="2147494283" r:id="rId9"/>
    <p:sldLayoutId id="2147494284" r:id="rId10"/>
    <p:sldLayoutId id="2147494285"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Arial"/>
          <a:ea typeface="+mj-ea"/>
          <a:cs typeface="Arial"/>
        </a:defRPr>
      </a:lvl1pPr>
      <a:lvl2pPr algn="l" rtl="0" eaLnBrk="0" fontAlgn="base" hangingPunct="0">
        <a:lnSpc>
          <a:spcPct val="80000"/>
        </a:lnSpc>
        <a:spcBef>
          <a:spcPct val="0"/>
        </a:spcBef>
        <a:spcAft>
          <a:spcPct val="0"/>
        </a:spcAft>
        <a:defRPr sz="4400">
          <a:solidFill>
            <a:schemeClr val="tx2"/>
          </a:solidFill>
          <a:latin typeface="Arial"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Arial"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Arial"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Arial"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charset="0"/>
          <a:ea typeface="ＭＳ Ｐゴシック" charset="0"/>
          <a:cs typeface="Arial" charset="0"/>
        </a:defRPr>
      </a:lvl6pPr>
      <a:lvl7pPr marL="914400" algn="l" rtl="0" fontAlgn="base">
        <a:lnSpc>
          <a:spcPct val="80000"/>
        </a:lnSpc>
        <a:spcBef>
          <a:spcPct val="0"/>
        </a:spcBef>
        <a:spcAft>
          <a:spcPct val="0"/>
        </a:spcAft>
        <a:defRPr sz="4400">
          <a:solidFill>
            <a:schemeClr val="tx2"/>
          </a:solidFill>
          <a:latin typeface="Times New Roman" charset="0"/>
          <a:ea typeface="ＭＳ Ｐゴシック" charset="0"/>
          <a:cs typeface="Arial" charset="0"/>
        </a:defRPr>
      </a:lvl7pPr>
      <a:lvl8pPr marL="1371600" algn="l" rtl="0" fontAlgn="base">
        <a:lnSpc>
          <a:spcPct val="80000"/>
        </a:lnSpc>
        <a:spcBef>
          <a:spcPct val="0"/>
        </a:spcBef>
        <a:spcAft>
          <a:spcPct val="0"/>
        </a:spcAft>
        <a:defRPr sz="4400">
          <a:solidFill>
            <a:schemeClr val="tx2"/>
          </a:solidFill>
          <a:latin typeface="Times New Roman" charset="0"/>
          <a:ea typeface="ＭＳ Ｐゴシック" charset="0"/>
          <a:cs typeface="Arial" charset="0"/>
        </a:defRPr>
      </a:lvl8pPr>
      <a:lvl9pPr marL="1828800" algn="l" rtl="0" fontAlgn="base">
        <a:lnSpc>
          <a:spcPct val="80000"/>
        </a:lnSpc>
        <a:spcBef>
          <a:spcPct val="0"/>
        </a:spcBef>
        <a:spcAft>
          <a:spcPct val="0"/>
        </a:spcAft>
        <a:defRPr sz="4400">
          <a:solidFill>
            <a:schemeClr val="tx2"/>
          </a:solidFill>
          <a:latin typeface="Times New Roman"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Arial"/>
          <a:ea typeface="+mn-ea"/>
          <a:cs typeface="Arial"/>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Arial"/>
          <a:ea typeface="Arial" charset="0"/>
          <a:cs typeface="Arial"/>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Arial"/>
          <a:ea typeface="Arial" charset="0"/>
          <a:cs typeface="Arial"/>
        </a:defRPr>
      </a:lvl5pPr>
      <a:lvl6pPr marL="25146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6pPr>
      <a:lvl7pPr marL="29718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7pPr>
      <a:lvl8pPr marL="34290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8pPr>
      <a:lvl9pPr marL="38862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78882" name="Group 2"/>
          <p:cNvGrpSpPr>
            <a:grpSpLocks/>
          </p:cNvGrpSpPr>
          <p:nvPr/>
        </p:nvGrpSpPr>
        <p:grpSpPr bwMode="auto">
          <a:xfrm>
            <a:off x="228600" y="228600"/>
            <a:ext cx="8686800" cy="5943600"/>
            <a:chOff x="144" y="144"/>
            <a:chExt cx="5472" cy="3744"/>
          </a:xfrm>
        </p:grpSpPr>
        <p:sp>
          <p:nvSpPr>
            <p:cNvPr id="1032"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baseline="0">
                <a:solidFill>
                  <a:srgbClr val="FFFFFF"/>
                </a:solidFill>
                <a:cs typeface="Arial" charset="0"/>
              </a:endParaRPr>
            </a:p>
          </p:txBody>
        </p:sp>
        <p:sp>
          <p:nvSpPr>
            <p:cNvPr id="1033"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baseline="0">
                <a:solidFill>
                  <a:srgbClr val="FFFFFF"/>
                </a:solidFill>
                <a:cs typeface="Arial" charset="0"/>
              </a:endParaRPr>
            </a:p>
          </p:txBody>
        </p:sp>
        <p:sp>
          <p:nvSpPr>
            <p:cNvPr id="1034"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l" eaLnBrk="1" hangingPunct="1">
                <a:defRPr/>
              </a:pPr>
              <a:endParaRPr lang="en-US" sz="1800" baseline="0">
                <a:solidFill>
                  <a:srgbClr val="FFFFFF"/>
                </a:solidFill>
                <a:latin typeface="Arial" charset="0"/>
                <a:cs typeface="Arial" charset="0"/>
              </a:endParaRPr>
            </a:p>
          </p:txBody>
        </p:sp>
      </p:grpSp>
      <p:sp>
        <p:nvSpPr>
          <p:cNvPr id="1027"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8" name="Rectangle 8"/>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000" baseline="0">
                <a:solidFill>
                  <a:srgbClr val="FFFFFF"/>
                </a:solidFill>
                <a:latin typeface="Arial" charset="0"/>
                <a:ea typeface="+mn-ea"/>
                <a:cs typeface="Arial" charset="0"/>
              </a:defRPr>
            </a:lvl1pPr>
          </a:lstStyle>
          <a:p>
            <a:pPr>
              <a:defRPr/>
            </a:pPr>
            <a:endParaRPr lang="en-SG"/>
          </a:p>
        </p:txBody>
      </p:sp>
      <p:sp>
        <p:nvSpPr>
          <p:cNvPr id="15369"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000" baseline="0">
                <a:solidFill>
                  <a:srgbClr val="FFFFFF"/>
                </a:solidFill>
                <a:latin typeface="Arial" charset="0"/>
                <a:ea typeface="+mn-ea"/>
                <a:cs typeface="Arial" charset="0"/>
              </a:defRPr>
            </a:lvl1pPr>
          </a:lstStyle>
          <a:p>
            <a:pPr>
              <a:defRPr/>
            </a:pPr>
            <a:endParaRPr lang="en-SG"/>
          </a:p>
        </p:txBody>
      </p:sp>
      <p:sp>
        <p:nvSpPr>
          <p:cNvPr id="15370"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000" baseline="0">
                <a:solidFill>
                  <a:srgbClr val="FFFFFF"/>
                </a:solidFill>
                <a:latin typeface="Arial" charset="0"/>
                <a:cs typeface="Arial" charset="0"/>
              </a:defRPr>
            </a:lvl1pPr>
          </a:lstStyle>
          <a:p>
            <a:pPr>
              <a:defRPr/>
            </a:pPr>
            <a:fld id="{9EECD45E-2B08-6A45-B44B-4C52B2D22C6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4286" r:id="rId1"/>
    <p:sldLayoutId id="2147494287" r:id="rId2"/>
    <p:sldLayoutId id="2147494288" r:id="rId3"/>
    <p:sldLayoutId id="2147494289" r:id="rId4"/>
    <p:sldLayoutId id="2147494290" r:id="rId5"/>
    <p:sldLayoutId id="2147494291" r:id="rId6"/>
    <p:sldLayoutId id="2147494292" r:id="rId7"/>
    <p:sldLayoutId id="2147494293" r:id="rId8"/>
    <p:sldLayoutId id="2147494294" r:id="rId9"/>
    <p:sldLayoutId id="2147494295" r:id="rId10"/>
    <p:sldLayoutId id="2147494296"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1170" name="Group 2"/>
          <p:cNvGrpSpPr>
            <a:grpSpLocks/>
          </p:cNvGrpSpPr>
          <p:nvPr/>
        </p:nvGrpSpPr>
        <p:grpSpPr bwMode="auto">
          <a:xfrm>
            <a:off x="228600" y="228600"/>
            <a:ext cx="8686800" cy="5943600"/>
            <a:chOff x="144" y="144"/>
            <a:chExt cx="5472" cy="3744"/>
          </a:xfrm>
        </p:grpSpPr>
        <p:sp>
          <p:nvSpPr>
            <p:cNvPr id="4099"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baseline="0">
                <a:solidFill>
                  <a:srgbClr val="FFFFFF"/>
                </a:solidFill>
                <a:cs typeface="Arial" charset="0"/>
              </a:endParaRPr>
            </a:p>
          </p:txBody>
        </p:sp>
        <p:sp>
          <p:nvSpPr>
            <p:cNvPr id="4100"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baseline="0">
                <a:solidFill>
                  <a:srgbClr val="FFFFFF"/>
                </a:solidFill>
                <a:cs typeface="Arial" charset="0"/>
              </a:endParaRPr>
            </a:p>
          </p:txBody>
        </p:sp>
        <p:sp>
          <p:nvSpPr>
            <p:cNvPr id="4101"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l" eaLnBrk="1" hangingPunct="1">
                <a:defRPr/>
              </a:pPr>
              <a:endParaRPr lang="en-US" sz="1800" baseline="0">
                <a:solidFill>
                  <a:srgbClr val="FFFFFF"/>
                </a:solidFill>
                <a:latin typeface="Arial" charset="0"/>
                <a:cs typeface="Arial" charset="0"/>
              </a:endParaRPr>
            </a:p>
          </p:txBody>
        </p:sp>
      </p:grpSp>
      <p:sp>
        <p:nvSpPr>
          <p:cNvPr id="4102"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103"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4" name="Rectangle 8"/>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000" baseline="0">
                <a:solidFill>
                  <a:srgbClr val="FFFFFF"/>
                </a:solidFill>
                <a:latin typeface="Arial" charset="0"/>
                <a:cs typeface="Arial" charset="0"/>
              </a:defRPr>
            </a:lvl1pPr>
          </a:lstStyle>
          <a:p>
            <a:pPr>
              <a:defRPr/>
            </a:pPr>
            <a:endParaRPr lang="en-US"/>
          </a:p>
        </p:txBody>
      </p:sp>
      <p:sp>
        <p:nvSpPr>
          <p:cNvPr id="4105"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000" baseline="0">
                <a:solidFill>
                  <a:srgbClr val="FFFFFF"/>
                </a:solidFill>
                <a:latin typeface="Arial" charset="0"/>
                <a:cs typeface="Arial" charset="0"/>
              </a:defRPr>
            </a:lvl1pPr>
          </a:lstStyle>
          <a:p>
            <a:pPr>
              <a:defRPr/>
            </a:pPr>
            <a:endParaRPr lang="en-US"/>
          </a:p>
        </p:txBody>
      </p:sp>
      <p:sp>
        <p:nvSpPr>
          <p:cNvPr id="4106"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000" baseline="0">
                <a:solidFill>
                  <a:srgbClr val="FFFFFF"/>
                </a:solidFill>
                <a:latin typeface="Arial" charset="0"/>
                <a:cs typeface="Arial" charset="0"/>
              </a:defRPr>
            </a:lvl1pPr>
          </a:lstStyle>
          <a:p>
            <a:pPr>
              <a:defRPr/>
            </a:pPr>
            <a:fld id="{AA7BDA9B-C8CA-2543-815D-39A4D38EAED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4297" r:id="rId1"/>
    <p:sldLayoutId id="2147494298" r:id="rId2"/>
    <p:sldLayoutId id="2147494299" r:id="rId3"/>
    <p:sldLayoutId id="2147494300" r:id="rId4"/>
    <p:sldLayoutId id="2147494301" r:id="rId5"/>
    <p:sldLayoutId id="2147494302" r:id="rId6"/>
    <p:sldLayoutId id="2147494303" r:id="rId7"/>
    <p:sldLayoutId id="2147494304" r:id="rId8"/>
    <p:sldLayoutId id="2147494305" r:id="rId9"/>
    <p:sldLayoutId id="2147494306" r:id="rId10"/>
    <p:sldLayoutId id="2147494307"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charset="0"/>
          <a:ea typeface="ＭＳ Ｐゴシック" charset="0"/>
          <a:cs typeface="Arial" charset="0"/>
        </a:defRPr>
      </a:lvl6pPr>
      <a:lvl7pPr marL="914400" algn="l" rtl="0" fontAlgn="base">
        <a:lnSpc>
          <a:spcPct val="80000"/>
        </a:lnSpc>
        <a:spcBef>
          <a:spcPct val="0"/>
        </a:spcBef>
        <a:spcAft>
          <a:spcPct val="0"/>
        </a:spcAft>
        <a:defRPr sz="4400">
          <a:solidFill>
            <a:schemeClr val="tx2"/>
          </a:solidFill>
          <a:latin typeface="Times New Roman" charset="0"/>
          <a:ea typeface="ＭＳ Ｐゴシック" charset="0"/>
          <a:cs typeface="Arial" charset="0"/>
        </a:defRPr>
      </a:lvl7pPr>
      <a:lvl8pPr marL="1371600" algn="l" rtl="0" fontAlgn="base">
        <a:lnSpc>
          <a:spcPct val="80000"/>
        </a:lnSpc>
        <a:spcBef>
          <a:spcPct val="0"/>
        </a:spcBef>
        <a:spcAft>
          <a:spcPct val="0"/>
        </a:spcAft>
        <a:defRPr sz="4400">
          <a:solidFill>
            <a:schemeClr val="tx2"/>
          </a:solidFill>
          <a:latin typeface="Times New Roman" charset="0"/>
          <a:ea typeface="ＭＳ Ｐゴシック" charset="0"/>
          <a:cs typeface="Arial" charset="0"/>
        </a:defRPr>
      </a:lvl8pPr>
      <a:lvl9pPr marL="1828800" algn="l" rtl="0" fontAlgn="base">
        <a:lnSpc>
          <a:spcPct val="80000"/>
        </a:lnSpc>
        <a:spcBef>
          <a:spcPct val="0"/>
        </a:spcBef>
        <a:spcAft>
          <a:spcPct val="0"/>
        </a:spcAft>
        <a:defRPr sz="4400">
          <a:solidFill>
            <a:schemeClr val="tx2"/>
          </a:solidFill>
          <a:latin typeface="Times New Roman"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6pPr>
      <a:lvl7pPr marL="29718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7pPr>
      <a:lvl8pPr marL="34290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8pPr>
      <a:lvl9pPr marL="38862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3458" name="Group 2"/>
          <p:cNvGrpSpPr>
            <a:grpSpLocks/>
          </p:cNvGrpSpPr>
          <p:nvPr/>
        </p:nvGrpSpPr>
        <p:grpSpPr bwMode="auto">
          <a:xfrm>
            <a:off x="6303963" y="0"/>
            <a:ext cx="2840037" cy="3254375"/>
            <a:chOff x="3115" y="0"/>
            <a:chExt cx="2170" cy="2486"/>
          </a:xfrm>
        </p:grpSpPr>
        <p:grpSp>
          <p:nvGrpSpPr>
            <p:cNvPr id="403464" name="Group 3"/>
            <p:cNvGrpSpPr>
              <a:grpSpLocks/>
            </p:cNvGrpSpPr>
            <p:nvPr/>
          </p:nvGrpSpPr>
          <p:grpSpPr bwMode="auto">
            <a:xfrm>
              <a:off x="4080" y="1910"/>
              <a:ext cx="768" cy="576"/>
              <a:chOff x="0" y="0"/>
              <a:chExt cx="768" cy="576"/>
            </a:xfrm>
          </p:grpSpPr>
          <p:sp>
            <p:nvSpPr>
              <p:cNvPr id="403596" name="Oval 4"/>
              <p:cNvSpPr>
                <a:spLocks noChangeArrowheads="1"/>
              </p:cNvSpPr>
              <p:nvPr/>
            </p:nvSpPr>
            <p:spPr bwMode="hidden">
              <a:xfrm>
                <a:off x="3"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1" hangingPunct="1">
                  <a:spcBef>
                    <a:spcPct val="20000"/>
                  </a:spcBef>
                  <a:buClr>
                    <a:srgbClr val="FF3399"/>
                  </a:buClr>
                  <a:buFontTx/>
                  <a:buChar char="•"/>
                </a:pPr>
                <a:endParaRPr lang="en-US" sz="3200" baseline="0">
                  <a:solidFill>
                    <a:srgbClr val="FFCC00"/>
                  </a:solidFill>
                  <a:latin typeface="Arial Black" charset="0"/>
                </a:endParaRPr>
              </a:p>
            </p:txBody>
          </p:sp>
          <p:sp>
            <p:nvSpPr>
              <p:cNvPr id="403597" name="Oval 5"/>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1" hangingPunct="1">
                  <a:spcBef>
                    <a:spcPct val="20000"/>
                  </a:spcBef>
                  <a:buClr>
                    <a:srgbClr val="FF3399"/>
                  </a:buClr>
                  <a:buFontTx/>
                  <a:buChar char="•"/>
                </a:pPr>
                <a:endParaRPr lang="en-US" sz="3200" baseline="0">
                  <a:solidFill>
                    <a:srgbClr val="FFCC00"/>
                  </a:solidFill>
                  <a:latin typeface="Arial Black" charset="0"/>
                </a:endParaRPr>
              </a:p>
            </p:txBody>
          </p:sp>
        </p:grpSp>
        <p:grpSp>
          <p:nvGrpSpPr>
            <p:cNvPr id="403465" name="Group 6"/>
            <p:cNvGrpSpPr>
              <a:grpSpLocks/>
            </p:cNvGrpSpPr>
            <p:nvPr/>
          </p:nvGrpSpPr>
          <p:grpSpPr bwMode="auto">
            <a:xfrm>
              <a:off x="4257" y="1103"/>
              <a:ext cx="768" cy="576"/>
              <a:chOff x="0" y="0"/>
              <a:chExt cx="768" cy="576"/>
            </a:xfrm>
          </p:grpSpPr>
          <p:sp>
            <p:nvSpPr>
              <p:cNvPr id="403594" name="Oval 7"/>
              <p:cNvSpPr>
                <a:spLocks noChangeArrowheads="1"/>
              </p:cNvSpPr>
              <p:nvPr/>
            </p:nvSpPr>
            <p:spPr bwMode="hidden">
              <a:xfrm>
                <a:off x="-3" y="3"/>
                <a:ext cx="771"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1" hangingPunct="1">
                  <a:spcBef>
                    <a:spcPct val="20000"/>
                  </a:spcBef>
                  <a:buClr>
                    <a:srgbClr val="FF3399"/>
                  </a:buClr>
                  <a:buFontTx/>
                  <a:buChar char="•"/>
                </a:pPr>
                <a:endParaRPr lang="en-US" sz="3200" baseline="0">
                  <a:solidFill>
                    <a:srgbClr val="FFCC00"/>
                  </a:solidFill>
                  <a:latin typeface="Arial Black" charset="0"/>
                </a:endParaRPr>
              </a:p>
            </p:txBody>
          </p:sp>
          <p:sp>
            <p:nvSpPr>
              <p:cNvPr id="403595" name="Oval 8"/>
              <p:cNvSpPr>
                <a:spLocks noChangeArrowheads="1"/>
              </p:cNvSpPr>
              <p:nvPr/>
            </p:nvSpPr>
            <p:spPr bwMode="hidden">
              <a:xfrm>
                <a:off x="276" y="254"/>
                <a:ext cx="186" cy="109"/>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1" hangingPunct="1">
                  <a:spcBef>
                    <a:spcPct val="20000"/>
                  </a:spcBef>
                  <a:buClr>
                    <a:srgbClr val="FF3399"/>
                  </a:buClr>
                  <a:buFontTx/>
                  <a:buChar char="•"/>
                </a:pPr>
                <a:endParaRPr lang="en-US" sz="3200" baseline="0">
                  <a:solidFill>
                    <a:srgbClr val="FFCC00"/>
                  </a:solidFill>
                  <a:latin typeface="Arial Black" charset="0"/>
                </a:endParaRPr>
              </a:p>
            </p:txBody>
          </p:sp>
        </p:grpSp>
        <p:grpSp>
          <p:nvGrpSpPr>
            <p:cNvPr id="403466" name="Group 9"/>
            <p:cNvGrpSpPr>
              <a:grpSpLocks/>
            </p:cNvGrpSpPr>
            <p:nvPr/>
          </p:nvGrpSpPr>
          <p:grpSpPr bwMode="auto">
            <a:xfrm>
              <a:off x="3134" y="0"/>
              <a:ext cx="768" cy="576"/>
              <a:chOff x="0" y="0"/>
              <a:chExt cx="768" cy="576"/>
            </a:xfrm>
          </p:grpSpPr>
          <p:sp>
            <p:nvSpPr>
              <p:cNvPr id="403592"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1" hangingPunct="1">
                  <a:spcBef>
                    <a:spcPct val="20000"/>
                  </a:spcBef>
                  <a:buClr>
                    <a:srgbClr val="FF3399"/>
                  </a:buClr>
                  <a:buFontTx/>
                  <a:buChar char="•"/>
                </a:pPr>
                <a:endParaRPr lang="en-US" sz="3200" baseline="0">
                  <a:solidFill>
                    <a:srgbClr val="FFCC00"/>
                  </a:solidFill>
                  <a:latin typeface="Arial Black" charset="0"/>
                </a:endParaRPr>
              </a:p>
            </p:txBody>
          </p:sp>
          <p:sp>
            <p:nvSpPr>
              <p:cNvPr id="403593" name="Oval 11"/>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1" hangingPunct="1">
                  <a:spcBef>
                    <a:spcPct val="20000"/>
                  </a:spcBef>
                  <a:buClr>
                    <a:srgbClr val="FF3399"/>
                  </a:buClr>
                  <a:buFontTx/>
                  <a:buChar char="•"/>
                </a:pPr>
                <a:endParaRPr lang="en-US" sz="3200" baseline="0">
                  <a:solidFill>
                    <a:srgbClr val="FFCC00"/>
                  </a:solidFill>
                  <a:latin typeface="Arial Black" charset="0"/>
                </a:endParaRPr>
              </a:p>
            </p:txBody>
          </p:sp>
        </p:grpSp>
        <p:grpSp>
          <p:nvGrpSpPr>
            <p:cNvPr id="403467" name="Group 12"/>
            <p:cNvGrpSpPr>
              <a:grpSpLocks/>
            </p:cNvGrpSpPr>
            <p:nvPr/>
          </p:nvGrpSpPr>
          <p:grpSpPr bwMode="auto">
            <a:xfrm>
              <a:off x="3115" y="0"/>
              <a:ext cx="2170" cy="1702"/>
              <a:chOff x="3115" y="0"/>
              <a:chExt cx="2170" cy="1702"/>
            </a:xfrm>
          </p:grpSpPr>
          <p:grpSp>
            <p:nvGrpSpPr>
              <p:cNvPr id="403468" name="Group 13"/>
              <p:cNvGrpSpPr>
                <a:grpSpLocks/>
              </p:cNvGrpSpPr>
              <p:nvPr/>
            </p:nvGrpSpPr>
            <p:grpSpPr bwMode="auto">
              <a:xfrm>
                <a:off x="3640" y="308"/>
                <a:ext cx="1145" cy="844"/>
                <a:chOff x="1265" y="814"/>
                <a:chExt cx="2919" cy="2151"/>
              </a:xfrm>
            </p:grpSpPr>
            <p:sp>
              <p:nvSpPr>
                <p:cNvPr id="403590"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1" hangingPunct="1">
                    <a:spcBef>
                      <a:spcPct val="20000"/>
                    </a:spcBef>
                    <a:buClr>
                      <a:srgbClr val="FF3399"/>
                    </a:buClr>
                    <a:buFontTx/>
                    <a:buChar char="•"/>
                  </a:pPr>
                  <a:endParaRPr lang="en-US" sz="3200" baseline="0">
                    <a:solidFill>
                      <a:srgbClr val="FFCC00"/>
                    </a:solidFill>
                    <a:latin typeface="Arial Black" charset="0"/>
                  </a:endParaRPr>
                </a:p>
              </p:txBody>
            </p:sp>
            <p:sp>
              <p:nvSpPr>
                <p:cNvPr id="403591"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1" hangingPunct="1">
                    <a:spcBef>
                      <a:spcPct val="20000"/>
                    </a:spcBef>
                    <a:buClr>
                      <a:srgbClr val="FF3399"/>
                    </a:buClr>
                    <a:buFontTx/>
                    <a:buChar char="•"/>
                  </a:pPr>
                  <a:endParaRPr lang="en-US" sz="3200" baseline="0">
                    <a:solidFill>
                      <a:srgbClr val="FFCC00"/>
                    </a:solidFill>
                    <a:latin typeface="Arial Black" charset="0"/>
                  </a:endParaRPr>
                </a:p>
              </p:txBody>
            </p:sp>
          </p:grpSp>
          <p:grpSp>
            <p:nvGrpSpPr>
              <p:cNvPr id="403469" name="Group 16"/>
              <p:cNvGrpSpPr>
                <a:grpSpLocks/>
              </p:cNvGrpSpPr>
              <p:nvPr/>
            </p:nvGrpSpPr>
            <p:grpSpPr bwMode="auto">
              <a:xfrm>
                <a:off x="3115" y="0"/>
                <a:ext cx="2145" cy="1702"/>
                <a:chOff x="3115" y="0"/>
                <a:chExt cx="2145" cy="1702"/>
              </a:xfrm>
            </p:grpSpPr>
            <p:grpSp>
              <p:nvGrpSpPr>
                <p:cNvPr id="403492" name="Group 17"/>
                <p:cNvGrpSpPr>
                  <a:grpSpLocks/>
                </p:cNvGrpSpPr>
                <p:nvPr/>
              </p:nvGrpSpPr>
              <p:grpSpPr bwMode="auto">
                <a:xfrm>
                  <a:off x="4505" y="589"/>
                  <a:ext cx="493" cy="912"/>
                  <a:chOff x="3471" y="1530"/>
                  <a:chExt cx="1258" cy="2327"/>
                </a:xfrm>
              </p:grpSpPr>
              <p:sp>
                <p:nvSpPr>
                  <p:cNvPr id="403588" name="Freeform 18"/>
                  <p:cNvSpPr>
                    <a:spLocks/>
                  </p:cNvSpPr>
                  <p:nvPr/>
                </p:nvSpPr>
                <p:spPr bwMode="hidden">
                  <a:xfrm rot="2711884">
                    <a:off x="2778" y="2236"/>
                    <a:ext cx="1699"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03589" name="Freeform 19"/>
                  <p:cNvSpPr>
                    <a:spLocks/>
                  </p:cNvSpPr>
                  <p:nvPr/>
                </p:nvSpPr>
                <p:spPr bwMode="hidden">
                  <a:xfrm rot="2711884">
                    <a:off x="4047" y="3121"/>
                    <a:ext cx="869" cy="486"/>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03493" name="Group 20"/>
                <p:cNvGrpSpPr>
                  <a:grpSpLocks/>
                </p:cNvGrpSpPr>
                <p:nvPr/>
              </p:nvGrpSpPr>
              <p:grpSpPr bwMode="auto">
                <a:xfrm>
                  <a:off x="4267" y="781"/>
                  <a:ext cx="966" cy="522"/>
                  <a:chOff x="2864" y="2019"/>
                  <a:chExt cx="2463" cy="1332"/>
                </a:xfrm>
              </p:grpSpPr>
              <p:sp>
                <p:nvSpPr>
                  <p:cNvPr id="403586" name="Freeform 21"/>
                  <p:cNvSpPr>
                    <a:spLocks/>
                  </p:cNvSpPr>
                  <p:nvPr/>
                </p:nvSpPr>
                <p:spPr bwMode="hidden">
                  <a:xfrm rot="2104081">
                    <a:off x="2865" y="2019"/>
                    <a:ext cx="1812" cy="347"/>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403587" name="Freeform 22"/>
                  <p:cNvSpPr>
                    <a:spLocks/>
                  </p:cNvSpPr>
                  <p:nvPr/>
                </p:nvSpPr>
                <p:spPr bwMode="hidden">
                  <a:xfrm rot="2104081">
                    <a:off x="4352" y="2805"/>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03494" name="Group 23"/>
                <p:cNvGrpSpPr>
                  <a:grpSpLocks/>
                </p:cNvGrpSpPr>
                <p:nvPr/>
              </p:nvGrpSpPr>
              <p:grpSpPr bwMode="auto">
                <a:xfrm>
                  <a:off x="4280" y="707"/>
                  <a:ext cx="971" cy="417"/>
                  <a:chOff x="2897" y="1832"/>
                  <a:chExt cx="2477" cy="1064"/>
                </a:xfrm>
              </p:grpSpPr>
              <p:sp>
                <p:nvSpPr>
                  <p:cNvPr id="403584" name="Freeform 24"/>
                  <p:cNvSpPr>
                    <a:spLocks/>
                  </p:cNvSpPr>
                  <p:nvPr/>
                </p:nvSpPr>
                <p:spPr bwMode="hidden">
                  <a:xfrm rot="1582915">
                    <a:off x="2896" y="1832"/>
                    <a:ext cx="1736" cy="30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403585"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03495" name="Group 26"/>
                <p:cNvGrpSpPr>
                  <a:grpSpLocks/>
                </p:cNvGrpSpPr>
                <p:nvPr/>
              </p:nvGrpSpPr>
              <p:grpSpPr bwMode="auto">
                <a:xfrm>
                  <a:off x="4291" y="630"/>
                  <a:ext cx="969" cy="364"/>
                  <a:chOff x="2924" y="1636"/>
                  <a:chExt cx="2472" cy="927"/>
                </a:xfrm>
              </p:grpSpPr>
              <p:sp>
                <p:nvSpPr>
                  <p:cNvPr id="403582" name="Freeform 27"/>
                  <p:cNvSpPr>
                    <a:spLocks/>
                  </p:cNvSpPr>
                  <p:nvPr/>
                </p:nvSpPr>
                <p:spPr bwMode="hidden">
                  <a:xfrm rot="1080363">
                    <a:off x="2907" y="1616"/>
                    <a:ext cx="1680" cy="346"/>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403583" name="Freeform 28"/>
                  <p:cNvSpPr>
                    <a:spLocks/>
                  </p:cNvSpPr>
                  <p:nvPr/>
                </p:nvSpPr>
                <p:spPr bwMode="hidden">
                  <a:xfrm rot="1080363">
                    <a:off x="4488" y="2030"/>
                    <a:ext cx="891" cy="51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03496" name="Group 29"/>
                <p:cNvGrpSpPr>
                  <a:grpSpLocks/>
                </p:cNvGrpSpPr>
                <p:nvPr/>
              </p:nvGrpSpPr>
              <p:grpSpPr bwMode="auto">
                <a:xfrm>
                  <a:off x="4304" y="543"/>
                  <a:ext cx="918" cy="258"/>
                  <a:chOff x="2958" y="1414"/>
                  <a:chExt cx="2342" cy="657"/>
                </a:xfrm>
              </p:grpSpPr>
              <p:sp>
                <p:nvSpPr>
                  <p:cNvPr id="403580" name="Freeform 30"/>
                  <p:cNvSpPr>
                    <a:spLocks/>
                  </p:cNvSpPr>
                  <p:nvPr/>
                </p:nvSpPr>
                <p:spPr bwMode="hidden">
                  <a:xfrm rot="463793">
                    <a:off x="2957" y="1415"/>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403581" name="Freeform 31"/>
                  <p:cNvSpPr>
                    <a:spLocks/>
                  </p:cNvSpPr>
                  <p:nvPr/>
                </p:nvSpPr>
                <p:spPr bwMode="hidden">
                  <a:xfrm rot="463793">
                    <a:off x="4470" y="1581"/>
                    <a:ext cx="829" cy="44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03497" name="Group 32"/>
                <p:cNvGrpSpPr>
                  <a:grpSpLocks/>
                </p:cNvGrpSpPr>
                <p:nvPr/>
              </p:nvGrpSpPr>
              <p:grpSpPr bwMode="auto">
                <a:xfrm>
                  <a:off x="4314" y="487"/>
                  <a:ext cx="843" cy="134"/>
                  <a:chOff x="2983" y="1269"/>
                  <a:chExt cx="2150" cy="343"/>
                </a:xfrm>
              </p:grpSpPr>
              <p:sp>
                <p:nvSpPr>
                  <p:cNvPr id="403578"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403579" name="Freeform 34"/>
                  <p:cNvSpPr>
                    <a:spLocks/>
                  </p:cNvSpPr>
                  <p:nvPr/>
                </p:nvSpPr>
                <p:spPr bwMode="hidden">
                  <a:xfrm rot="-84182">
                    <a:off x="4377" y="1249"/>
                    <a:ext cx="755" cy="36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03498" name="Group 35"/>
                <p:cNvGrpSpPr>
                  <a:grpSpLocks/>
                </p:cNvGrpSpPr>
                <p:nvPr/>
              </p:nvGrpSpPr>
              <p:grpSpPr bwMode="auto">
                <a:xfrm>
                  <a:off x="4296" y="349"/>
                  <a:ext cx="737" cy="167"/>
                  <a:chOff x="2938" y="917"/>
                  <a:chExt cx="1879" cy="427"/>
                </a:xfrm>
              </p:grpSpPr>
              <p:sp>
                <p:nvSpPr>
                  <p:cNvPr id="403576" name="Freeform 36"/>
                  <p:cNvSpPr>
                    <a:spLocks/>
                  </p:cNvSpPr>
                  <p:nvPr/>
                </p:nvSpPr>
                <p:spPr bwMode="hidden">
                  <a:xfrm rot="-802576">
                    <a:off x="2880" y="1128"/>
                    <a:ext cx="1268" cy="202"/>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403577" name="Freeform 37"/>
                  <p:cNvSpPr>
                    <a:spLocks/>
                  </p:cNvSpPr>
                  <p:nvPr/>
                </p:nvSpPr>
                <p:spPr bwMode="hidden">
                  <a:xfrm rot="-802576">
                    <a:off x="4148" y="918"/>
                    <a:ext cx="668"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03499" name="Group 38"/>
                <p:cNvGrpSpPr>
                  <a:grpSpLocks/>
                </p:cNvGrpSpPr>
                <p:nvPr/>
              </p:nvGrpSpPr>
              <p:grpSpPr bwMode="auto">
                <a:xfrm>
                  <a:off x="3394" y="637"/>
                  <a:ext cx="493" cy="912"/>
                  <a:chOff x="637" y="1653"/>
                  <a:chExt cx="1257" cy="2326"/>
                </a:xfrm>
              </p:grpSpPr>
              <p:sp>
                <p:nvSpPr>
                  <p:cNvPr id="403574" name="Freeform 39"/>
                  <p:cNvSpPr>
                    <a:spLocks/>
                  </p:cNvSpPr>
                  <p:nvPr/>
                </p:nvSpPr>
                <p:spPr bwMode="hidden">
                  <a:xfrm rot="18888116" flipH="1">
                    <a:off x="866" y="2351"/>
                    <a:ext cx="1726" cy="297"/>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403575"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03500" name="Group 41"/>
                <p:cNvGrpSpPr>
                  <a:grpSpLocks/>
                </p:cNvGrpSpPr>
                <p:nvPr/>
              </p:nvGrpSpPr>
              <p:grpSpPr bwMode="auto">
                <a:xfrm>
                  <a:off x="3142" y="850"/>
                  <a:ext cx="966" cy="522"/>
                  <a:chOff x="-5" y="2196"/>
                  <a:chExt cx="2463" cy="1332"/>
                </a:xfrm>
              </p:grpSpPr>
              <p:sp>
                <p:nvSpPr>
                  <p:cNvPr id="403572" name="Freeform 42"/>
                  <p:cNvSpPr>
                    <a:spLocks/>
                  </p:cNvSpPr>
                  <p:nvPr/>
                </p:nvSpPr>
                <p:spPr bwMode="hidden">
                  <a:xfrm rot="19495919" flipH="1">
                    <a:off x="644" y="2196"/>
                    <a:ext cx="1797" cy="347"/>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403573" name="Freeform 43"/>
                  <p:cNvSpPr>
                    <a:spLocks/>
                  </p:cNvSpPr>
                  <p:nvPr/>
                </p:nvSpPr>
                <p:spPr bwMode="hidden">
                  <a:xfrm rot="19495919" flipH="1">
                    <a:off x="-6" y="2982"/>
                    <a:ext cx="968"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03501" name="Group 44"/>
                <p:cNvGrpSpPr>
                  <a:grpSpLocks/>
                </p:cNvGrpSpPr>
                <p:nvPr/>
              </p:nvGrpSpPr>
              <p:grpSpPr bwMode="auto">
                <a:xfrm>
                  <a:off x="3124" y="777"/>
                  <a:ext cx="971" cy="417"/>
                  <a:chOff x="-52" y="2009"/>
                  <a:chExt cx="2477" cy="1064"/>
                </a:xfrm>
              </p:grpSpPr>
              <p:sp>
                <p:nvSpPr>
                  <p:cNvPr id="403570" name="Freeform 45"/>
                  <p:cNvSpPr>
                    <a:spLocks/>
                  </p:cNvSpPr>
                  <p:nvPr/>
                </p:nvSpPr>
                <p:spPr bwMode="hidden">
                  <a:xfrm rot="20017085" flipH="1">
                    <a:off x="689" y="2010"/>
                    <a:ext cx="1736" cy="30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403571" name="Freeform 46"/>
                  <p:cNvSpPr>
                    <a:spLocks/>
                  </p:cNvSpPr>
                  <p:nvPr/>
                </p:nvSpPr>
                <p:spPr bwMode="hidden">
                  <a:xfrm rot="20017085" flipH="1">
                    <a:off x="-53" y="2598"/>
                    <a:ext cx="931" cy="458"/>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03502" name="Group 47"/>
                <p:cNvGrpSpPr>
                  <a:grpSpLocks/>
                </p:cNvGrpSpPr>
                <p:nvPr/>
              </p:nvGrpSpPr>
              <p:grpSpPr bwMode="auto">
                <a:xfrm>
                  <a:off x="3115" y="700"/>
                  <a:ext cx="969" cy="363"/>
                  <a:chOff x="-74" y="1813"/>
                  <a:chExt cx="2472" cy="927"/>
                </a:xfrm>
              </p:grpSpPr>
              <p:sp>
                <p:nvSpPr>
                  <p:cNvPr id="403568" name="Freeform 48"/>
                  <p:cNvSpPr>
                    <a:spLocks/>
                  </p:cNvSpPr>
                  <p:nvPr/>
                </p:nvSpPr>
                <p:spPr bwMode="hidden">
                  <a:xfrm rot="20519637" flipH="1">
                    <a:off x="721" y="1812"/>
                    <a:ext cx="1677" cy="32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403569" name="Freeform 49"/>
                  <p:cNvSpPr>
                    <a:spLocks/>
                  </p:cNvSpPr>
                  <p:nvPr/>
                </p:nvSpPr>
                <p:spPr bwMode="hidden">
                  <a:xfrm rot="20519637" flipH="1">
                    <a:off x="-74" y="2212"/>
                    <a:ext cx="900" cy="51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03503" name="Group 50"/>
                <p:cNvGrpSpPr>
                  <a:grpSpLocks/>
                </p:cNvGrpSpPr>
                <p:nvPr/>
              </p:nvGrpSpPr>
              <p:grpSpPr bwMode="auto">
                <a:xfrm>
                  <a:off x="3153" y="613"/>
                  <a:ext cx="918" cy="257"/>
                  <a:chOff x="22" y="1591"/>
                  <a:chExt cx="2342" cy="657"/>
                </a:xfrm>
              </p:grpSpPr>
              <p:sp>
                <p:nvSpPr>
                  <p:cNvPr id="403566" name="Freeform 51"/>
                  <p:cNvSpPr>
                    <a:spLocks/>
                  </p:cNvSpPr>
                  <p:nvPr/>
                </p:nvSpPr>
                <p:spPr bwMode="hidden">
                  <a:xfrm rot="21136207" flipH="1">
                    <a:off x="819" y="1574"/>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403567"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03504" name="Group 53"/>
                <p:cNvGrpSpPr>
                  <a:grpSpLocks/>
                </p:cNvGrpSpPr>
                <p:nvPr/>
              </p:nvGrpSpPr>
              <p:grpSpPr bwMode="auto">
                <a:xfrm>
                  <a:off x="3218" y="556"/>
                  <a:ext cx="843" cy="134"/>
                  <a:chOff x="189" y="1446"/>
                  <a:chExt cx="2150" cy="343"/>
                </a:xfrm>
              </p:grpSpPr>
              <p:sp>
                <p:nvSpPr>
                  <p:cNvPr id="403564"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403565" name="Freeform 55"/>
                  <p:cNvSpPr>
                    <a:spLocks/>
                  </p:cNvSpPr>
                  <p:nvPr/>
                </p:nvSpPr>
                <p:spPr bwMode="hidden">
                  <a:xfrm rot="84182" flipH="1">
                    <a:off x="189" y="1426"/>
                    <a:ext cx="755" cy="36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03505" name="Group 56"/>
                <p:cNvGrpSpPr>
                  <a:grpSpLocks/>
                </p:cNvGrpSpPr>
                <p:nvPr/>
              </p:nvGrpSpPr>
              <p:grpSpPr bwMode="auto">
                <a:xfrm>
                  <a:off x="3342" y="418"/>
                  <a:ext cx="737" cy="167"/>
                  <a:chOff x="505" y="1094"/>
                  <a:chExt cx="1879" cy="427"/>
                </a:xfrm>
              </p:grpSpPr>
              <p:sp>
                <p:nvSpPr>
                  <p:cNvPr id="403562"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403563"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03506" name="Group 59"/>
                <p:cNvGrpSpPr>
                  <a:grpSpLocks/>
                </p:cNvGrpSpPr>
                <p:nvPr/>
              </p:nvGrpSpPr>
              <p:grpSpPr bwMode="auto">
                <a:xfrm>
                  <a:off x="3386" y="341"/>
                  <a:ext cx="725" cy="218"/>
                  <a:chOff x="616" y="899"/>
                  <a:chExt cx="1850" cy="554"/>
                </a:xfrm>
              </p:grpSpPr>
              <p:sp>
                <p:nvSpPr>
                  <p:cNvPr id="403560"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403561"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03507" name="Group 62"/>
                <p:cNvGrpSpPr>
                  <a:grpSpLocks/>
                </p:cNvGrpSpPr>
                <p:nvPr/>
              </p:nvGrpSpPr>
              <p:grpSpPr bwMode="auto">
                <a:xfrm>
                  <a:off x="3472" y="231"/>
                  <a:ext cx="693" cy="291"/>
                  <a:chOff x="3472" y="231"/>
                  <a:chExt cx="693" cy="291"/>
                </a:xfrm>
              </p:grpSpPr>
              <p:sp>
                <p:nvSpPr>
                  <p:cNvPr id="403558" name="Freeform 63"/>
                  <p:cNvSpPr>
                    <a:spLocks/>
                  </p:cNvSpPr>
                  <p:nvPr/>
                </p:nvSpPr>
                <p:spPr bwMode="hidden">
                  <a:xfrm rot="2028410" flipH="1">
                    <a:off x="3679" y="438"/>
                    <a:ext cx="483"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403559" name="Freeform 64"/>
                  <p:cNvSpPr>
                    <a:spLocks/>
                  </p:cNvSpPr>
                  <p:nvPr/>
                </p:nvSpPr>
                <p:spPr bwMode="hidden">
                  <a:xfrm rot="2028410" flipH="1">
                    <a:off x="3472" y="228"/>
                    <a:ext cx="260" cy="13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03508" name="Group 65"/>
                <p:cNvGrpSpPr>
                  <a:grpSpLocks/>
                </p:cNvGrpSpPr>
                <p:nvPr/>
              </p:nvGrpSpPr>
              <p:grpSpPr bwMode="auto">
                <a:xfrm>
                  <a:off x="3554" y="118"/>
                  <a:ext cx="664" cy="349"/>
                  <a:chOff x="3554" y="118"/>
                  <a:chExt cx="664" cy="349"/>
                </a:xfrm>
              </p:grpSpPr>
              <p:sp>
                <p:nvSpPr>
                  <p:cNvPr id="403556"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403557"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03509" name="Group 68"/>
                <p:cNvGrpSpPr>
                  <a:grpSpLocks/>
                </p:cNvGrpSpPr>
                <p:nvPr/>
              </p:nvGrpSpPr>
              <p:grpSpPr bwMode="auto">
                <a:xfrm>
                  <a:off x="3784" y="30"/>
                  <a:ext cx="305" cy="593"/>
                  <a:chOff x="1633" y="104"/>
                  <a:chExt cx="778" cy="1512"/>
                </a:xfrm>
              </p:grpSpPr>
              <p:sp>
                <p:nvSpPr>
                  <p:cNvPr id="403554"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403555"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03510" name="Group 71"/>
                <p:cNvGrpSpPr>
                  <a:grpSpLocks/>
                </p:cNvGrpSpPr>
                <p:nvPr/>
              </p:nvGrpSpPr>
              <p:grpSpPr bwMode="auto">
                <a:xfrm>
                  <a:off x="3903" y="0"/>
                  <a:ext cx="248" cy="601"/>
                  <a:chOff x="1935" y="28"/>
                  <a:chExt cx="634" cy="1534"/>
                </a:xfrm>
              </p:grpSpPr>
              <p:sp>
                <p:nvSpPr>
                  <p:cNvPr id="403552" name="Freeform 72"/>
                  <p:cNvSpPr>
                    <a:spLocks/>
                  </p:cNvSpPr>
                  <p:nvPr/>
                </p:nvSpPr>
                <p:spPr bwMode="hidden">
                  <a:xfrm rot="4126480" flipH="1">
                    <a:off x="1942" y="915"/>
                    <a:ext cx="1040"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403553"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03511" name="Group 74"/>
                <p:cNvGrpSpPr>
                  <a:grpSpLocks/>
                </p:cNvGrpSpPr>
                <p:nvPr/>
              </p:nvGrpSpPr>
              <p:grpSpPr bwMode="auto">
                <a:xfrm>
                  <a:off x="4251" y="252"/>
                  <a:ext cx="723" cy="222"/>
                  <a:chOff x="2822" y="672"/>
                  <a:chExt cx="1845" cy="566"/>
                </a:xfrm>
              </p:grpSpPr>
              <p:sp>
                <p:nvSpPr>
                  <p:cNvPr id="403550" name="Freeform 75"/>
                  <p:cNvSpPr>
                    <a:spLocks/>
                  </p:cNvSpPr>
                  <p:nvPr/>
                </p:nvSpPr>
                <p:spPr bwMode="hidden">
                  <a:xfrm rot="-1325434">
                    <a:off x="2805" y="1022"/>
                    <a:ext cx="1229"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403551" name="Freeform 76"/>
                  <p:cNvSpPr>
                    <a:spLocks/>
                  </p:cNvSpPr>
                  <p:nvPr/>
                </p:nvSpPr>
                <p:spPr bwMode="hidden">
                  <a:xfrm rot="-1325434">
                    <a:off x="4003" y="673"/>
                    <a:ext cx="647"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03512" name="Group 77"/>
                <p:cNvGrpSpPr>
                  <a:grpSpLocks/>
                </p:cNvGrpSpPr>
                <p:nvPr/>
              </p:nvGrpSpPr>
              <p:grpSpPr bwMode="auto">
                <a:xfrm>
                  <a:off x="4196" y="163"/>
                  <a:ext cx="699" cy="282"/>
                  <a:chOff x="2683" y="445"/>
                  <a:chExt cx="1781" cy="717"/>
                </a:xfrm>
              </p:grpSpPr>
              <p:sp>
                <p:nvSpPr>
                  <p:cNvPr id="403548" name="Freeform 78"/>
                  <p:cNvSpPr>
                    <a:spLocks/>
                  </p:cNvSpPr>
                  <p:nvPr/>
                </p:nvSpPr>
                <p:spPr bwMode="hidden">
                  <a:xfrm rot="-1921064">
                    <a:off x="2682" y="946"/>
                    <a:ext cx="1227"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403549" name="Freeform 79"/>
                  <p:cNvSpPr>
                    <a:spLocks/>
                  </p:cNvSpPr>
                  <p:nvPr/>
                </p:nvSpPr>
                <p:spPr bwMode="hidden">
                  <a:xfrm rot="-1921064">
                    <a:off x="3801" y="444"/>
                    <a:ext cx="646"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403513"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03514"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nvGrpSpPr>
                <p:cNvPr id="403515" name="Group 82"/>
                <p:cNvGrpSpPr>
                  <a:grpSpLocks/>
                </p:cNvGrpSpPr>
                <p:nvPr/>
              </p:nvGrpSpPr>
              <p:grpSpPr bwMode="auto">
                <a:xfrm>
                  <a:off x="4242" y="5"/>
                  <a:ext cx="251" cy="596"/>
                  <a:chOff x="2800" y="41"/>
                  <a:chExt cx="640" cy="1520"/>
                </a:xfrm>
              </p:grpSpPr>
              <p:sp>
                <p:nvSpPr>
                  <p:cNvPr id="403546" name="Freeform 83"/>
                  <p:cNvSpPr>
                    <a:spLocks/>
                  </p:cNvSpPr>
                  <p:nvPr/>
                </p:nvSpPr>
                <p:spPr bwMode="hidden">
                  <a:xfrm rot="-3857755">
                    <a:off x="2371" y="927"/>
                    <a:ext cx="1042"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403547" name="Freeform 84"/>
                  <p:cNvSpPr>
                    <a:spLocks/>
                  </p:cNvSpPr>
                  <p:nvPr/>
                </p:nvSpPr>
                <p:spPr bwMode="hidden">
                  <a:xfrm rot="-3857755">
                    <a:off x="3013" y="180"/>
                    <a:ext cx="566"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03516" name="Group 85"/>
                <p:cNvGrpSpPr>
                  <a:grpSpLocks/>
                </p:cNvGrpSpPr>
                <p:nvPr/>
              </p:nvGrpSpPr>
              <p:grpSpPr bwMode="auto">
                <a:xfrm>
                  <a:off x="4295" y="53"/>
                  <a:ext cx="398" cy="574"/>
                  <a:chOff x="2934" y="163"/>
                  <a:chExt cx="1017" cy="1464"/>
                </a:xfrm>
              </p:grpSpPr>
              <p:sp>
                <p:nvSpPr>
                  <p:cNvPr id="403544"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403545"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03517" name="Group 88"/>
                <p:cNvGrpSpPr>
                  <a:grpSpLocks/>
                </p:cNvGrpSpPr>
                <p:nvPr/>
              </p:nvGrpSpPr>
              <p:grpSpPr bwMode="auto">
                <a:xfrm>
                  <a:off x="4215" y="2"/>
                  <a:ext cx="95" cy="567"/>
                  <a:chOff x="2730" y="32"/>
                  <a:chExt cx="243" cy="1448"/>
                </a:xfrm>
              </p:grpSpPr>
              <p:sp>
                <p:nvSpPr>
                  <p:cNvPr id="403542"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403543"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03518" name="Group 91"/>
                <p:cNvGrpSpPr>
                  <a:grpSpLocks/>
                </p:cNvGrpSpPr>
                <p:nvPr/>
              </p:nvGrpSpPr>
              <p:grpSpPr bwMode="auto">
                <a:xfrm>
                  <a:off x="3514" y="683"/>
                  <a:ext cx="425" cy="960"/>
                  <a:chOff x="943" y="1769"/>
                  <a:chExt cx="1085" cy="2450"/>
                </a:xfrm>
              </p:grpSpPr>
              <p:sp>
                <p:nvSpPr>
                  <p:cNvPr id="403540" name="Freeform 92"/>
                  <p:cNvSpPr>
                    <a:spLocks/>
                  </p:cNvSpPr>
                  <p:nvPr/>
                </p:nvSpPr>
                <p:spPr bwMode="hidden">
                  <a:xfrm rot="18335692" flipH="1">
                    <a:off x="1009" y="2474"/>
                    <a:ext cx="172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403541" name="Freeform 93"/>
                  <p:cNvSpPr>
                    <a:spLocks/>
                  </p:cNvSpPr>
                  <p:nvPr/>
                </p:nvSpPr>
                <p:spPr bwMode="hidden">
                  <a:xfrm rot="18335692" flipH="1">
                    <a:off x="731" y="3460"/>
                    <a:ext cx="913"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03519" name="Group 94"/>
                <p:cNvGrpSpPr>
                  <a:grpSpLocks/>
                </p:cNvGrpSpPr>
                <p:nvPr/>
              </p:nvGrpSpPr>
              <p:grpSpPr bwMode="auto">
                <a:xfrm>
                  <a:off x="3715" y="748"/>
                  <a:ext cx="300" cy="930"/>
                  <a:chOff x="1455" y="1936"/>
                  <a:chExt cx="766" cy="2373"/>
                </a:xfrm>
              </p:grpSpPr>
              <p:sp>
                <p:nvSpPr>
                  <p:cNvPr id="403538" name="Freeform 95"/>
                  <p:cNvSpPr>
                    <a:spLocks/>
                  </p:cNvSpPr>
                  <p:nvPr/>
                </p:nvSpPr>
                <p:spPr bwMode="hidden">
                  <a:xfrm rot="17542885" flipH="1">
                    <a:off x="1268" y="2577"/>
                    <a:ext cx="159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403539" name="Freeform 96"/>
                  <p:cNvSpPr>
                    <a:spLocks/>
                  </p:cNvSpPr>
                  <p:nvPr/>
                </p:nvSpPr>
                <p:spPr bwMode="hidden">
                  <a:xfrm rot="17542885" flipH="1">
                    <a:off x="1291" y="3603"/>
                    <a:ext cx="82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03520" name="Group 97"/>
                <p:cNvGrpSpPr>
                  <a:grpSpLocks/>
                </p:cNvGrpSpPr>
                <p:nvPr/>
              </p:nvGrpSpPr>
              <p:grpSpPr bwMode="auto">
                <a:xfrm rot="88588">
                  <a:off x="3923" y="769"/>
                  <a:ext cx="180" cy="913"/>
                  <a:chOff x="1956" y="1990"/>
                  <a:chExt cx="492" cy="2604"/>
                </a:xfrm>
              </p:grpSpPr>
              <p:sp>
                <p:nvSpPr>
                  <p:cNvPr id="403536" name="Freeform 98"/>
                  <p:cNvSpPr>
                    <a:spLocks/>
                  </p:cNvSpPr>
                  <p:nvPr/>
                </p:nvSpPr>
                <p:spPr bwMode="hidden">
                  <a:xfrm rot="16782062" flipH="1">
                    <a:off x="1372" y="2657"/>
                    <a:ext cx="1722" cy="30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403537" name="Freeform 99"/>
                  <p:cNvSpPr>
                    <a:spLocks/>
                  </p:cNvSpPr>
                  <p:nvPr/>
                </p:nvSpPr>
                <p:spPr bwMode="hidden">
                  <a:xfrm rot="16782062" flipH="1">
                    <a:off x="1686" y="3843"/>
                    <a:ext cx="923" cy="464"/>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03521" name="Group 100"/>
                <p:cNvGrpSpPr>
                  <a:grpSpLocks/>
                </p:cNvGrpSpPr>
                <p:nvPr/>
              </p:nvGrpSpPr>
              <p:grpSpPr bwMode="auto">
                <a:xfrm>
                  <a:off x="4451" y="662"/>
                  <a:ext cx="442" cy="951"/>
                  <a:chOff x="3334" y="1717"/>
                  <a:chExt cx="1125" cy="2426"/>
                </a:xfrm>
              </p:grpSpPr>
              <p:sp>
                <p:nvSpPr>
                  <p:cNvPr id="403534" name="Freeform 101"/>
                  <p:cNvSpPr>
                    <a:spLocks/>
                  </p:cNvSpPr>
                  <p:nvPr/>
                </p:nvSpPr>
                <p:spPr bwMode="hidden">
                  <a:xfrm rot="3144576">
                    <a:off x="2627" y="2423"/>
                    <a:ext cx="1723"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03535"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03522" name="Group 103"/>
                <p:cNvGrpSpPr>
                  <a:grpSpLocks/>
                </p:cNvGrpSpPr>
                <p:nvPr/>
              </p:nvGrpSpPr>
              <p:grpSpPr bwMode="auto">
                <a:xfrm>
                  <a:off x="4391" y="721"/>
                  <a:ext cx="347" cy="951"/>
                  <a:chOff x="3181" y="1866"/>
                  <a:chExt cx="883" cy="2426"/>
                </a:xfrm>
              </p:grpSpPr>
              <p:sp>
                <p:nvSpPr>
                  <p:cNvPr id="403532" name="Freeform 104"/>
                  <p:cNvSpPr>
                    <a:spLocks/>
                  </p:cNvSpPr>
                  <p:nvPr/>
                </p:nvSpPr>
                <p:spPr bwMode="hidden">
                  <a:xfrm rot="3745735">
                    <a:off x="2509" y="2486"/>
                    <a:ext cx="1643"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03533" name="Freeform 105"/>
                  <p:cNvSpPr>
                    <a:spLocks/>
                  </p:cNvSpPr>
                  <p:nvPr/>
                </p:nvSpPr>
                <p:spPr bwMode="hidden">
                  <a:xfrm rot="3745735">
                    <a:off x="3387" y="3557"/>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03523" name="Group 106"/>
                <p:cNvGrpSpPr>
                  <a:grpSpLocks/>
                </p:cNvGrpSpPr>
                <p:nvPr/>
              </p:nvGrpSpPr>
              <p:grpSpPr bwMode="auto">
                <a:xfrm>
                  <a:off x="4323" y="767"/>
                  <a:ext cx="243" cy="935"/>
                  <a:chOff x="3006" y="1983"/>
                  <a:chExt cx="619" cy="2386"/>
                </a:xfrm>
              </p:grpSpPr>
              <p:sp>
                <p:nvSpPr>
                  <p:cNvPr id="403530" name="Freeform 107"/>
                  <p:cNvSpPr>
                    <a:spLocks/>
                  </p:cNvSpPr>
                  <p:nvPr/>
                </p:nvSpPr>
                <p:spPr bwMode="hidden">
                  <a:xfrm rot="4286818">
                    <a:off x="2328" y="2644"/>
                    <a:ext cx="1600" cy="244"/>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03531" name="Freeform 108"/>
                  <p:cNvSpPr>
                    <a:spLocks/>
                  </p:cNvSpPr>
                  <p:nvPr/>
                </p:nvSpPr>
                <p:spPr bwMode="hidden">
                  <a:xfrm rot="4286818">
                    <a:off x="3006" y="3693"/>
                    <a:ext cx="851"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03524" name="Group 109"/>
                <p:cNvGrpSpPr>
                  <a:grpSpLocks/>
                </p:cNvGrpSpPr>
                <p:nvPr/>
              </p:nvGrpSpPr>
              <p:grpSpPr bwMode="auto">
                <a:xfrm>
                  <a:off x="4249" y="813"/>
                  <a:ext cx="159" cy="870"/>
                  <a:chOff x="2819" y="2101"/>
                  <a:chExt cx="405" cy="2219"/>
                </a:xfrm>
              </p:grpSpPr>
              <p:sp>
                <p:nvSpPr>
                  <p:cNvPr id="403528" name="Freeform 110"/>
                  <p:cNvSpPr>
                    <a:spLocks/>
                  </p:cNvSpPr>
                  <p:nvPr/>
                </p:nvSpPr>
                <p:spPr bwMode="hidden">
                  <a:xfrm rot="4898956">
                    <a:off x="2227" y="2677"/>
                    <a:ext cx="1432" cy="247"/>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03529" name="Freeform 111"/>
                  <p:cNvSpPr>
                    <a:spLocks/>
                  </p:cNvSpPr>
                  <p:nvPr/>
                </p:nvSpPr>
                <p:spPr bwMode="hidden">
                  <a:xfrm rot="4898956">
                    <a:off x="2637" y="3674"/>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03525" name="Group 112"/>
                <p:cNvGrpSpPr>
                  <a:grpSpLocks/>
                </p:cNvGrpSpPr>
                <p:nvPr/>
              </p:nvGrpSpPr>
              <p:grpSpPr bwMode="auto">
                <a:xfrm>
                  <a:off x="4045" y="826"/>
                  <a:ext cx="167" cy="857"/>
                  <a:chOff x="2287" y="2135"/>
                  <a:chExt cx="426" cy="2185"/>
                </a:xfrm>
              </p:grpSpPr>
              <p:sp>
                <p:nvSpPr>
                  <p:cNvPr id="403526" name="Freeform 113"/>
                  <p:cNvSpPr>
                    <a:spLocks/>
                  </p:cNvSpPr>
                  <p:nvPr/>
                </p:nvSpPr>
                <p:spPr bwMode="hidden">
                  <a:xfrm rot="5755659">
                    <a:off x="1903" y="2758"/>
                    <a:ext cx="1432" cy="18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03527" name="Freeform 114"/>
                  <p:cNvSpPr>
                    <a:spLocks/>
                  </p:cNvSpPr>
                  <p:nvPr/>
                </p:nvSpPr>
                <p:spPr bwMode="hidden">
                  <a:xfrm rot="5755659">
                    <a:off x="2051" y="3731"/>
                    <a:ext cx="767"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sp>
            <p:nvSpPr>
              <p:cNvPr id="403470"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03471" name="Arc 116"/>
              <p:cNvSpPr>
                <a:spLocks/>
              </p:cNvSpPr>
              <p:nvPr/>
            </p:nvSpPr>
            <p:spPr bwMode="hidden">
              <a:xfrm flipH="1">
                <a:off x="3527" y="725"/>
                <a:ext cx="832" cy="900"/>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03472"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03473"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03474" name="Arc 119"/>
              <p:cNvSpPr>
                <a:spLocks/>
              </p:cNvSpPr>
              <p:nvPr/>
            </p:nvSpPr>
            <p:spPr bwMode="hidden">
              <a:xfrm flipH="1">
                <a:off x="3267" y="628"/>
                <a:ext cx="791" cy="928"/>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03475"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03476"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03477"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03478"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03479"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03480"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03481"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03482" name="Arc 127"/>
              <p:cNvSpPr>
                <a:spLocks/>
              </p:cNvSpPr>
              <p:nvPr/>
            </p:nvSpPr>
            <p:spPr bwMode="hidden">
              <a:xfrm flipH="1">
                <a:off x="3426" y="122"/>
                <a:ext cx="724" cy="899"/>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03483" name="Arc 128"/>
              <p:cNvSpPr>
                <a:spLocks/>
              </p:cNvSpPr>
              <p:nvPr/>
            </p:nvSpPr>
            <p:spPr bwMode="hidden">
              <a:xfrm>
                <a:off x="4199" y="502"/>
                <a:ext cx="297" cy="901"/>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03484"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03485"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03486"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03487"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03488" name="Freeform 133"/>
              <p:cNvSpPr>
                <a:spLocks/>
              </p:cNvSpPr>
              <p:nvPr/>
            </p:nvSpPr>
            <p:spPr bwMode="hidden">
              <a:xfrm>
                <a:off x="4636" y="576"/>
                <a:ext cx="594" cy="417"/>
              </a:xfrm>
              <a:custGeom>
                <a:avLst/>
                <a:gdLst>
                  <a:gd name="T0" fmla="*/ 0 w 776"/>
                  <a:gd name="T1" fmla="*/ 0 h 2368"/>
                  <a:gd name="T2" fmla="*/ 2 w 776"/>
                  <a:gd name="T3" fmla="*/ 0 h 2368"/>
                  <a:gd name="T4" fmla="*/ 2 w 776"/>
                  <a:gd name="T5" fmla="*/ 0 h 2368"/>
                  <a:gd name="T6" fmla="*/ 2 w 776"/>
                  <a:gd name="T7" fmla="*/ 0 h 2368"/>
                  <a:gd name="T8" fmla="*/ 2 w 776"/>
                  <a:gd name="T9" fmla="*/ 0 h 2368"/>
                  <a:gd name="T10" fmla="*/ 2 w 776"/>
                  <a:gd name="T11" fmla="*/ 0 h 2368"/>
                  <a:gd name="T12" fmla="*/ 2 w 776"/>
                  <a:gd name="T13" fmla="*/ 0 h 2368"/>
                  <a:gd name="T14" fmla="*/ 2 w 776"/>
                  <a:gd name="T15" fmla="*/ 0 h 2368"/>
                  <a:gd name="T16" fmla="*/ 2 w 776"/>
                  <a:gd name="T17" fmla="*/ 0 h 2368"/>
                  <a:gd name="T18" fmla="*/ 2 w 776"/>
                  <a:gd name="T19" fmla="*/ 0 h 2368"/>
                  <a:gd name="T20" fmla="*/ 2 w 776"/>
                  <a:gd name="T21" fmla="*/ 0 h 2368"/>
                  <a:gd name="T22" fmla="*/ 2 w 776"/>
                  <a:gd name="T23" fmla="*/ 0 h 2368"/>
                  <a:gd name="T24" fmla="*/ 2 w 776"/>
                  <a:gd name="T25" fmla="*/ 0 h 2368"/>
                  <a:gd name="T26" fmla="*/ 2 w 776"/>
                  <a:gd name="T27" fmla="*/ 0 h 2368"/>
                  <a:gd name="T28" fmla="*/ 2 w 776"/>
                  <a:gd name="T29" fmla="*/ 0 h 2368"/>
                  <a:gd name="T30" fmla="*/ 2 w 776"/>
                  <a:gd name="T31" fmla="*/ 0 h 2368"/>
                  <a:gd name="T32" fmla="*/ 2 w 776"/>
                  <a:gd name="T33" fmla="*/ 0 h 2368"/>
                  <a:gd name="T34" fmla="*/ 2 w 776"/>
                  <a:gd name="T35" fmla="*/ 0 h 2368"/>
                  <a:gd name="T36" fmla="*/ 2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03489" name="Freeform 134"/>
              <p:cNvSpPr>
                <a:spLocks/>
              </p:cNvSpPr>
              <p:nvPr/>
            </p:nvSpPr>
            <p:spPr bwMode="hidden">
              <a:xfrm>
                <a:off x="4658" y="132"/>
                <a:ext cx="260" cy="55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03490"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03491"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sp>
        <p:nvSpPr>
          <p:cNvPr id="403459"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3460"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40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buClrTx/>
              <a:buFontTx/>
              <a:buNone/>
              <a:defRPr sz="1400" baseline="0">
                <a:solidFill>
                  <a:srgbClr val="FFCC00"/>
                </a:solidFill>
                <a:latin typeface="Arial Black" pitchFamily="-112" charset="0"/>
                <a:ea typeface="+mn-ea"/>
                <a:cs typeface="+mn-cs"/>
              </a:defRPr>
            </a:lvl1pPr>
          </a:lstStyle>
          <a:p>
            <a:pPr>
              <a:defRPr/>
            </a:pPr>
            <a:endParaRPr lang="en-US"/>
          </a:p>
        </p:txBody>
      </p:sp>
      <p:sp>
        <p:nvSpPr>
          <p:cNvPr id="26740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ClrTx/>
              <a:buFontTx/>
              <a:buNone/>
              <a:defRPr sz="1400" baseline="0">
                <a:solidFill>
                  <a:srgbClr val="FFCC00"/>
                </a:solidFill>
                <a:latin typeface="Arial Black" pitchFamily="-112" charset="0"/>
                <a:ea typeface="+mn-ea"/>
                <a:cs typeface="+mn-cs"/>
              </a:defRPr>
            </a:lvl1pPr>
          </a:lstStyle>
          <a:p>
            <a:pPr>
              <a:defRPr/>
            </a:pPr>
            <a:endParaRPr lang="en-US"/>
          </a:p>
        </p:txBody>
      </p:sp>
      <p:sp>
        <p:nvSpPr>
          <p:cNvPr id="26740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FFCC00"/>
                </a:solidFill>
                <a:latin typeface="Arial Black" charset="0"/>
              </a:defRPr>
            </a:lvl1pPr>
          </a:lstStyle>
          <a:p>
            <a:pPr>
              <a:defRPr/>
            </a:pPr>
            <a:fld id="{490CDC34-BFCA-F341-8C92-127A41ED8A9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4308" r:id="rId1"/>
    <p:sldLayoutId id="2147494309" r:id="rId2"/>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Black" pitchFamily="-112" charset="0"/>
        </a:defRPr>
      </a:lvl6pPr>
      <a:lvl7pPr marL="914400" algn="l" rtl="0" fontAlgn="base">
        <a:spcBef>
          <a:spcPct val="0"/>
        </a:spcBef>
        <a:spcAft>
          <a:spcPct val="0"/>
        </a:spcAft>
        <a:defRPr sz="4400">
          <a:solidFill>
            <a:schemeClr val="tx2"/>
          </a:solidFill>
          <a:latin typeface="Arial Black" pitchFamily="-112" charset="0"/>
        </a:defRPr>
      </a:lvl7pPr>
      <a:lvl8pPr marL="1371600" algn="l" rtl="0" fontAlgn="base">
        <a:spcBef>
          <a:spcPct val="0"/>
        </a:spcBef>
        <a:spcAft>
          <a:spcPct val="0"/>
        </a:spcAft>
        <a:defRPr sz="4400">
          <a:solidFill>
            <a:schemeClr val="tx2"/>
          </a:solidFill>
          <a:latin typeface="Arial Black" pitchFamily="-112" charset="0"/>
        </a:defRPr>
      </a:lvl8pPr>
      <a:lvl9pPr marL="1828800" algn="l" rtl="0" fontAlgn="base">
        <a:spcBef>
          <a:spcPct val="0"/>
        </a:spcBef>
        <a:spcAft>
          <a:spcPct val="0"/>
        </a:spcAft>
        <a:defRPr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6530" name="Group 2"/>
          <p:cNvGrpSpPr>
            <a:grpSpLocks/>
          </p:cNvGrpSpPr>
          <p:nvPr/>
        </p:nvGrpSpPr>
        <p:grpSpPr bwMode="auto">
          <a:xfrm>
            <a:off x="228600" y="228600"/>
            <a:ext cx="8686800" cy="5943600"/>
            <a:chOff x="144" y="144"/>
            <a:chExt cx="5472" cy="3744"/>
          </a:xfrm>
        </p:grpSpPr>
        <p:sp>
          <p:nvSpPr>
            <p:cNvPr id="4099"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baseline="0">
                <a:solidFill>
                  <a:srgbClr val="FFFFFF"/>
                </a:solidFill>
                <a:cs typeface="Arial" charset="0"/>
              </a:endParaRPr>
            </a:p>
          </p:txBody>
        </p:sp>
        <p:sp>
          <p:nvSpPr>
            <p:cNvPr id="4100"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baseline="0">
                <a:solidFill>
                  <a:srgbClr val="FFFFFF"/>
                </a:solidFill>
                <a:cs typeface="Arial" charset="0"/>
              </a:endParaRPr>
            </a:p>
          </p:txBody>
        </p:sp>
        <p:sp>
          <p:nvSpPr>
            <p:cNvPr id="4101"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l" eaLnBrk="1" hangingPunct="1">
                <a:defRPr/>
              </a:pPr>
              <a:endParaRPr lang="en-US" sz="1800" baseline="0">
                <a:solidFill>
                  <a:srgbClr val="FFFFFF"/>
                </a:solidFill>
                <a:latin typeface="Arial" charset="0"/>
                <a:cs typeface="Arial" charset="0"/>
              </a:endParaRPr>
            </a:p>
          </p:txBody>
        </p:sp>
      </p:grpSp>
      <p:sp>
        <p:nvSpPr>
          <p:cNvPr id="4102"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103"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4" name="Rectangle 8"/>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000" baseline="0">
                <a:solidFill>
                  <a:srgbClr val="FFFFFF"/>
                </a:solidFill>
                <a:latin typeface="Arial" charset="0"/>
                <a:cs typeface="Arial" charset="0"/>
              </a:defRPr>
            </a:lvl1pPr>
          </a:lstStyle>
          <a:p>
            <a:pPr>
              <a:defRPr/>
            </a:pPr>
            <a:endParaRPr lang="en-US"/>
          </a:p>
        </p:txBody>
      </p:sp>
      <p:sp>
        <p:nvSpPr>
          <p:cNvPr id="4105"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000" baseline="0">
                <a:solidFill>
                  <a:srgbClr val="FFFFFF"/>
                </a:solidFill>
                <a:latin typeface="Arial" charset="0"/>
                <a:cs typeface="Arial" charset="0"/>
              </a:defRPr>
            </a:lvl1pPr>
          </a:lstStyle>
          <a:p>
            <a:pPr>
              <a:defRPr/>
            </a:pPr>
            <a:endParaRPr lang="en-US"/>
          </a:p>
        </p:txBody>
      </p:sp>
      <p:sp>
        <p:nvSpPr>
          <p:cNvPr id="4106"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000" baseline="0">
                <a:solidFill>
                  <a:srgbClr val="FFFFFF"/>
                </a:solidFill>
                <a:latin typeface="Arial" charset="0"/>
                <a:cs typeface="Arial" charset="0"/>
              </a:defRPr>
            </a:lvl1pPr>
          </a:lstStyle>
          <a:p>
            <a:pPr>
              <a:defRPr/>
            </a:pPr>
            <a:fld id="{4AF93351-5430-B342-9F94-61B9EB1F39F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4310" r:id="rId1"/>
    <p:sldLayoutId id="2147494311" r:id="rId2"/>
    <p:sldLayoutId id="2147494312" r:id="rId3"/>
    <p:sldLayoutId id="2147494313" r:id="rId4"/>
    <p:sldLayoutId id="2147494314" r:id="rId5"/>
    <p:sldLayoutId id="2147494315" r:id="rId6"/>
    <p:sldLayoutId id="2147494316" r:id="rId7"/>
    <p:sldLayoutId id="2147494317" r:id="rId8"/>
    <p:sldLayoutId id="2147494318" r:id="rId9"/>
    <p:sldLayoutId id="2147494319" r:id="rId10"/>
    <p:sldLayoutId id="2147494320"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charset="0"/>
          <a:ea typeface="ＭＳ Ｐゴシック" charset="0"/>
          <a:cs typeface="Arial" charset="0"/>
        </a:defRPr>
      </a:lvl6pPr>
      <a:lvl7pPr marL="914400" algn="l" rtl="0" fontAlgn="base">
        <a:lnSpc>
          <a:spcPct val="80000"/>
        </a:lnSpc>
        <a:spcBef>
          <a:spcPct val="0"/>
        </a:spcBef>
        <a:spcAft>
          <a:spcPct val="0"/>
        </a:spcAft>
        <a:defRPr sz="4400">
          <a:solidFill>
            <a:schemeClr val="tx2"/>
          </a:solidFill>
          <a:latin typeface="Times New Roman" charset="0"/>
          <a:ea typeface="ＭＳ Ｐゴシック" charset="0"/>
          <a:cs typeface="Arial" charset="0"/>
        </a:defRPr>
      </a:lvl7pPr>
      <a:lvl8pPr marL="1371600" algn="l" rtl="0" fontAlgn="base">
        <a:lnSpc>
          <a:spcPct val="80000"/>
        </a:lnSpc>
        <a:spcBef>
          <a:spcPct val="0"/>
        </a:spcBef>
        <a:spcAft>
          <a:spcPct val="0"/>
        </a:spcAft>
        <a:defRPr sz="4400">
          <a:solidFill>
            <a:schemeClr val="tx2"/>
          </a:solidFill>
          <a:latin typeface="Times New Roman" charset="0"/>
          <a:ea typeface="ＭＳ Ｐゴシック" charset="0"/>
          <a:cs typeface="Arial" charset="0"/>
        </a:defRPr>
      </a:lvl8pPr>
      <a:lvl9pPr marL="1828800" algn="l" rtl="0" fontAlgn="base">
        <a:lnSpc>
          <a:spcPct val="80000"/>
        </a:lnSpc>
        <a:spcBef>
          <a:spcPct val="0"/>
        </a:spcBef>
        <a:spcAft>
          <a:spcPct val="0"/>
        </a:spcAft>
        <a:defRPr sz="4400">
          <a:solidFill>
            <a:schemeClr val="tx2"/>
          </a:solidFill>
          <a:latin typeface="Times New Roman"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6pPr>
      <a:lvl7pPr marL="29718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7pPr>
      <a:lvl8pPr marL="34290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8pPr>
      <a:lvl9pPr marL="38862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96642" name="Group 2"/>
          <p:cNvGrpSpPr>
            <a:grpSpLocks/>
          </p:cNvGrpSpPr>
          <p:nvPr/>
        </p:nvGrpSpPr>
        <p:grpSpPr bwMode="auto">
          <a:xfrm>
            <a:off x="0" y="0"/>
            <a:ext cx="9144000" cy="6858000"/>
            <a:chOff x="0" y="0"/>
            <a:chExt cx="5760" cy="4320"/>
          </a:xfrm>
        </p:grpSpPr>
        <p:sp>
          <p:nvSpPr>
            <p:cNvPr id="496648"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1" hangingPunct="1"/>
              <a:endParaRPr lang="en-US" baseline="0">
                <a:solidFill>
                  <a:srgbClr val="EAE8E2"/>
                </a:solidFill>
              </a:endParaRPr>
            </a:p>
          </p:txBody>
        </p:sp>
        <p:sp>
          <p:nvSpPr>
            <p:cNvPr id="496649"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1" hangingPunct="1"/>
              <a:endParaRPr lang="en-US" baseline="0">
                <a:solidFill>
                  <a:srgbClr val="EAE8E2"/>
                </a:solidFill>
              </a:endParaRPr>
            </a:p>
          </p:txBody>
        </p:sp>
        <p:pic>
          <p:nvPicPr>
            <p:cNvPr id="496650"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96644"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baseline="0">
                <a:solidFill>
                  <a:srgbClr val="EAE8E2"/>
                </a:solidFill>
                <a:latin typeface="Arial Narrow"/>
                <a:ea typeface="+mn-ea"/>
                <a:cs typeface="+mn-cs"/>
              </a:defRPr>
            </a:lvl1pPr>
          </a:lstStyle>
          <a:p>
            <a:pPr>
              <a:defRPr/>
            </a:pPr>
            <a:endParaRPr lang="en-US"/>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aseline="0">
                <a:solidFill>
                  <a:srgbClr val="EAE8E2"/>
                </a:solidFill>
                <a:latin typeface="Arial Narrow"/>
                <a:ea typeface="+mn-ea"/>
                <a:cs typeface="+mn-cs"/>
              </a:defRPr>
            </a:lvl1pPr>
          </a:lstStyle>
          <a:p>
            <a:pPr>
              <a:defRPr/>
            </a:pPr>
            <a:endParaRPr lang="en-US"/>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aseline="0">
                <a:solidFill>
                  <a:srgbClr val="EAE8E2"/>
                </a:solidFill>
                <a:latin typeface="Arial Narrow" charset="0"/>
              </a:defRPr>
            </a:lvl1pPr>
          </a:lstStyle>
          <a:p>
            <a:pPr>
              <a:defRPr/>
            </a:pPr>
            <a:fld id="{5CE54AB4-46D0-BF46-B581-6C24638D388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4390" r:id="rId1"/>
    <p:sldLayoutId id="2147494391" r:id="rId2"/>
    <p:sldLayoutId id="2147494392" r:id="rId3"/>
    <p:sldLayoutId id="2147494393" r:id="rId4"/>
    <p:sldLayoutId id="2147494394" r:id="rId5"/>
    <p:sldLayoutId id="2147494395" r:id="rId6"/>
    <p:sldLayoutId id="2147494396" r:id="rId7"/>
    <p:sldLayoutId id="2147494397" r:id="rId8"/>
    <p:sldLayoutId id="2147494398" r:id="rId9"/>
    <p:sldLayoutId id="2147494399" r:id="rId10"/>
    <p:sldLayoutId id="2147494400"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8930" name="Group 2"/>
          <p:cNvGrpSpPr>
            <a:grpSpLocks/>
          </p:cNvGrpSpPr>
          <p:nvPr/>
        </p:nvGrpSpPr>
        <p:grpSpPr bwMode="auto">
          <a:xfrm>
            <a:off x="0" y="0"/>
            <a:ext cx="9144000" cy="6858000"/>
            <a:chOff x="0" y="0"/>
            <a:chExt cx="5760" cy="4320"/>
          </a:xfrm>
        </p:grpSpPr>
        <p:sp>
          <p:nvSpPr>
            <p:cNvPr id="508936"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1" hangingPunct="1"/>
              <a:endParaRPr lang="en-US" baseline="0">
                <a:solidFill>
                  <a:srgbClr val="EAE8E2"/>
                </a:solidFill>
              </a:endParaRPr>
            </a:p>
          </p:txBody>
        </p:sp>
        <p:sp>
          <p:nvSpPr>
            <p:cNvPr id="508937"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1" hangingPunct="1"/>
              <a:endParaRPr lang="en-US" baseline="0">
                <a:solidFill>
                  <a:srgbClr val="EAE8E2"/>
                </a:solidFill>
              </a:endParaRPr>
            </a:p>
          </p:txBody>
        </p:sp>
        <p:pic>
          <p:nvPicPr>
            <p:cNvPr id="508938"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08932"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baseline="0">
                <a:solidFill>
                  <a:srgbClr val="EAE8E2"/>
                </a:solidFill>
                <a:latin typeface="Arial Narrow"/>
                <a:ea typeface="+mn-ea"/>
                <a:cs typeface="+mn-cs"/>
              </a:defRPr>
            </a:lvl1pPr>
          </a:lstStyle>
          <a:p>
            <a:pPr>
              <a:defRPr/>
            </a:pPr>
            <a:endParaRPr lang="en-US"/>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aseline="0">
                <a:solidFill>
                  <a:srgbClr val="EAE8E2"/>
                </a:solidFill>
                <a:latin typeface="Arial Narrow"/>
                <a:ea typeface="+mn-ea"/>
                <a:cs typeface="+mn-cs"/>
              </a:defRPr>
            </a:lvl1pPr>
          </a:lstStyle>
          <a:p>
            <a:pPr>
              <a:defRPr/>
            </a:pPr>
            <a:endParaRPr lang="en-US"/>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aseline="0">
                <a:solidFill>
                  <a:srgbClr val="EAE8E2"/>
                </a:solidFill>
                <a:latin typeface="Arial Narrow" charset="0"/>
              </a:defRPr>
            </a:lvl1pPr>
          </a:lstStyle>
          <a:p>
            <a:pPr>
              <a:defRPr/>
            </a:pPr>
            <a:fld id="{E408A98F-BEAF-7B42-AD1F-4C5D5737039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4401" r:id="rId1"/>
    <p:sldLayoutId id="2147494402" r:id="rId2"/>
    <p:sldLayoutId id="2147494403" r:id="rId3"/>
    <p:sldLayoutId id="2147494404" r:id="rId4"/>
    <p:sldLayoutId id="2147494405" r:id="rId5"/>
    <p:sldLayoutId id="2147494406" r:id="rId6"/>
    <p:sldLayoutId id="2147494407" r:id="rId7"/>
    <p:sldLayoutId id="2147494408" r:id="rId8"/>
    <p:sldLayoutId id="2147494409" r:id="rId9"/>
    <p:sldLayoutId id="2147494410" r:id="rId10"/>
    <p:sldLayoutId id="2147494411"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883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288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aseline="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solidFill>
                  <a:srgbClr val="000000"/>
                </a:solidFill>
                <a:latin typeface="Times New Roman" charset="0"/>
              </a:defRPr>
            </a:lvl1pPr>
          </a:lstStyle>
          <a:p>
            <a:pPr>
              <a:defRPr/>
            </a:pPr>
            <a:fld id="{BC9C1E74-71AE-8B49-BCE8-01143AE7B0C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4425" r:id="rId1"/>
    <p:sldLayoutId id="2147494426" r:id="rId2"/>
    <p:sldLayoutId id="2147494427" r:id="rId3"/>
    <p:sldLayoutId id="2147494428" r:id="rId4"/>
    <p:sldLayoutId id="2147494429" r:id="rId5"/>
    <p:sldLayoutId id="2147494430" r:id="rId6"/>
    <p:sldLayoutId id="2147494431" r:id="rId7"/>
    <p:sldLayoutId id="2147494432" r:id="rId8"/>
    <p:sldLayoutId id="2147494433" r:id="rId9"/>
    <p:sldLayoutId id="2147494434" r:id="rId10"/>
    <p:sldLayoutId id="2147494435" r:id="rId11"/>
    <p:sldLayoutId id="2147494436" r:id="rId12"/>
    <p:sldLayoutId id="214749443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baseline="0">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baseline="0">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baseline="0">
                <a:solidFill>
                  <a:srgbClr val="000000"/>
                </a:solidFill>
                <a:latin typeface="Arial" charset="0"/>
              </a:rPr>
              <a:pPr/>
              <a:t>‹#›</a:t>
            </a:fld>
            <a:endParaRPr lang="en-US" baseline="0">
              <a:solidFill>
                <a:srgbClr val="000000"/>
              </a:solidFill>
              <a:latin typeface="Arial" charset="0"/>
            </a:endParaRPr>
          </a:p>
        </p:txBody>
      </p:sp>
    </p:spTree>
    <p:extLst>
      <p:ext uri="{BB962C8B-B14F-4D97-AF65-F5344CB8AC3E}">
        <p14:creationId xmlns:p14="http://schemas.microsoft.com/office/powerpoint/2010/main" val="4267080409"/>
      </p:ext>
    </p:extLst>
  </p:cSld>
  <p:clrMap bg1="lt1" tx1="dk1" bg2="lt2" tx2="dk2" accent1="accent1" accent2="accent2" accent3="accent3" accent4="accent4" accent5="accent5" accent6="accent6" hlink="hlink" folHlink="folHlink"/>
  <p:sldLayoutIdLst>
    <p:sldLayoutId id="2147494490" r:id="rId1"/>
    <p:sldLayoutId id="2147494491" r:id="rId2"/>
    <p:sldLayoutId id="2147494492" r:id="rId3"/>
    <p:sldLayoutId id="2147494493" r:id="rId4"/>
    <p:sldLayoutId id="2147494494" r:id="rId5"/>
    <p:sldLayoutId id="2147494495" r:id="rId6"/>
    <p:sldLayoutId id="2147494496" r:id="rId7"/>
    <p:sldLayoutId id="2147494497" r:id="rId8"/>
    <p:sldLayoutId id="2147494498" r:id="rId9"/>
    <p:sldLayoutId id="2147494499" r:id="rId10"/>
    <p:sldLayoutId id="214749450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8674" name="Rectangle 1026"/>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8675"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328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aseline="0">
                <a:solidFill>
                  <a:srgbClr val="578963"/>
                </a:solidFill>
              </a:defRPr>
            </a:lvl1pPr>
          </a:lstStyle>
          <a:p>
            <a:pPr>
              <a:defRPr/>
            </a:pPr>
            <a:fld id="{0EB04340-79FD-1448-B754-E9655C44F0CA}" type="datetime1">
              <a:rPr lang="en-US"/>
              <a:pPr>
                <a:defRPr/>
              </a:pPr>
              <a:t>11/22/21</a:t>
            </a:fld>
            <a:endParaRPr lang="en-US"/>
          </a:p>
        </p:txBody>
      </p:sp>
      <p:sp>
        <p:nvSpPr>
          <p:cNvPr id="35328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baseline="0">
                <a:solidFill>
                  <a:srgbClr val="578963"/>
                </a:solidFill>
                <a:ea typeface="+mn-ea"/>
                <a:cs typeface="+mn-cs"/>
              </a:defRPr>
            </a:lvl1pPr>
          </a:lstStyle>
          <a:p>
            <a:pPr>
              <a:defRPr/>
            </a:pPr>
            <a:endParaRPr lang="en-US"/>
          </a:p>
        </p:txBody>
      </p:sp>
      <p:sp>
        <p:nvSpPr>
          <p:cNvPr id="35328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aseline="0">
                <a:solidFill>
                  <a:srgbClr val="578963"/>
                </a:solidFill>
              </a:defRPr>
            </a:lvl1pPr>
          </a:lstStyle>
          <a:p>
            <a:pPr>
              <a:defRPr/>
            </a:pPr>
            <a:fld id="{F50BD56D-CA6E-4948-A2A2-31B468EA9FB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3978" r:id="rId1"/>
    <p:sldLayoutId id="2147493979" r:id="rId2"/>
    <p:sldLayoutId id="2147493980" r:id="rId3"/>
    <p:sldLayoutId id="2147493981" r:id="rId4"/>
    <p:sldLayoutId id="2147493982" r:id="rId5"/>
    <p:sldLayoutId id="2147493983" r:id="rId6"/>
    <p:sldLayoutId id="2147493984" r:id="rId7"/>
    <p:sldLayoutId id="2147493985" r:id="rId8"/>
    <p:sldLayoutId id="2147493986" r:id="rId9"/>
    <p:sldLayoutId id="2147493987" r:id="rId10"/>
    <p:sldLayoutId id="2147493988" r:id="rId11"/>
    <p:sldLayoutId id="2147493989" r:id="rId12"/>
  </p:sldLayoutIdLst>
  <p:txStyles>
    <p:title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imes New Roman" pitchFamily="-108" charset="0"/>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imes New Roman" pitchFamily="-108" charset="0"/>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imes New Roman" pitchFamily="-108" charset="0"/>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imes New Roman" pitchFamily="-108" charset="0"/>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imes New Roman" pitchFamily="-108" charset="0"/>
        </a:defRPr>
      </a:lvl6pPr>
      <a:lvl7pPr marL="914400" algn="l" rtl="0" eaLnBrk="0" fontAlgn="base" hangingPunct="0">
        <a:spcBef>
          <a:spcPct val="0"/>
        </a:spcBef>
        <a:spcAft>
          <a:spcPct val="0"/>
        </a:spcAft>
        <a:defRPr kumimoji="1" sz="4400">
          <a:solidFill>
            <a:schemeClr val="tx2"/>
          </a:solidFill>
          <a:latin typeface="Times New Roman" pitchFamily="-108" charset="0"/>
        </a:defRPr>
      </a:lvl7pPr>
      <a:lvl8pPr marL="1371600" algn="l" rtl="0" eaLnBrk="0" fontAlgn="base" hangingPunct="0">
        <a:spcBef>
          <a:spcPct val="0"/>
        </a:spcBef>
        <a:spcAft>
          <a:spcPct val="0"/>
        </a:spcAft>
        <a:defRPr kumimoji="1" sz="4400">
          <a:solidFill>
            <a:schemeClr val="tx2"/>
          </a:solidFill>
          <a:latin typeface="Times New Roman" pitchFamily="-108" charset="0"/>
        </a:defRPr>
      </a:lvl8pPr>
      <a:lvl9pPr marL="1828800" algn="l"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64514" name="Rectangle 1026"/>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64515"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328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chemeClr val="bg2"/>
                </a:solidFill>
              </a:defRPr>
            </a:lvl1pPr>
          </a:lstStyle>
          <a:p>
            <a:pPr algn="l">
              <a:defRPr/>
            </a:pPr>
            <a:fld id="{9263AE23-79A8-7E43-9801-EC838D997D65}" type="datetime1">
              <a:rPr lang="en-US" baseline="0">
                <a:solidFill>
                  <a:srgbClr val="578963"/>
                </a:solidFill>
              </a:rPr>
              <a:pPr algn="l">
                <a:defRPr/>
              </a:pPr>
              <a:t>11/22/21</a:t>
            </a:fld>
            <a:endParaRPr lang="en-US" baseline="0">
              <a:solidFill>
                <a:srgbClr val="578963"/>
              </a:solidFill>
            </a:endParaRPr>
          </a:p>
        </p:txBody>
      </p:sp>
      <p:sp>
        <p:nvSpPr>
          <p:cNvPr id="35328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chemeClr val="bg2"/>
                </a:solidFill>
                <a:ea typeface="+mn-ea"/>
                <a:cs typeface="+mn-cs"/>
              </a:defRPr>
            </a:lvl1pPr>
          </a:lstStyle>
          <a:p>
            <a:pPr>
              <a:defRPr/>
            </a:pPr>
            <a:endParaRPr lang="en-US" baseline="0">
              <a:solidFill>
                <a:srgbClr val="578963"/>
              </a:solidFill>
            </a:endParaRPr>
          </a:p>
        </p:txBody>
      </p:sp>
      <p:sp>
        <p:nvSpPr>
          <p:cNvPr id="35328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chemeClr val="bg2"/>
                </a:solidFill>
              </a:defRPr>
            </a:lvl1pPr>
          </a:lstStyle>
          <a:p>
            <a:pPr>
              <a:defRPr/>
            </a:pPr>
            <a:fld id="{D3BFC08A-F9C6-0C42-AE0F-82DB1BC50D25}" type="slidenum">
              <a:rPr lang="en-US" baseline="0">
                <a:solidFill>
                  <a:srgbClr val="578963"/>
                </a:solidFill>
              </a:rPr>
              <a:pPr>
                <a:defRPr/>
              </a:pPr>
              <a:t>‹#›</a:t>
            </a:fld>
            <a:endParaRPr lang="en-US" baseline="0">
              <a:solidFill>
                <a:srgbClr val="578963"/>
              </a:solidFill>
            </a:endParaRPr>
          </a:p>
        </p:txBody>
      </p:sp>
    </p:spTree>
    <p:extLst>
      <p:ext uri="{BB962C8B-B14F-4D97-AF65-F5344CB8AC3E}">
        <p14:creationId xmlns:p14="http://schemas.microsoft.com/office/powerpoint/2010/main" val="1119556052"/>
      </p:ext>
    </p:extLst>
  </p:cSld>
  <p:clrMap bg1="lt1" tx1="dk1" bg2="lt2" tx2="dk2" accent1="accent1" accent2="accent2" accent3="accent3" accent4="accent4" accent5="accent5" accent6="accent6" hlink="hlink" folHlink="folHlink"/>
  <p:sldLayoutIdLst>
    <p:sldLayoutId id="2147494502" r:id="rId1"/>
    <p:sldLayoutId id="2147494503" r:id="rId2"/>
    <p:sldLayoutId id="2147494504" r:id="rId3"/>
    <p:sldLayoutId id="2147494505" r:id="rId4"/>
    <p:sldLayoutId id="2147494506" r:id="rId5"/>
    <p:sldLayoutId id="2147494507" r:id="rId6"/>
    <p:sldLayoutId id="2147494508" r:id="rId7"/>
    <p:sldLayoutId id="2147494509" r:id="rId8"/>
    <p:sldLayoutId id="2147494510" r:id="rId9"/>
    <p:sldLayoutId id="2147494511" r:id="rId10"/>
    <p:sldLayoutId id="2147494512" r:id="rId11"/>
    <p:sldLayoutId id="2147494513" r:id="rId12"/>
  </p:sldLayoutIdLst>
  <p:txStyles>
    <p:titleStyle>
      <a:lvl1pPr algn="l" rtl="0" eaLnBrk="0" fontAlgn="base" hangingPunct="0">
        <a:spcBef>
          <a:spcPct val="0"/>
        </a:spcBef>
        <a:spcAft>
          <a:spcPct val="0"/>
        </a:spcAft>
        <a:defRPr kumimoji="1" sz="4400">
          <a:solidFill>
            <a:schemeClr val="tx2"/>
          </a:solidFill>
          <a:latin typeface="Arial"/>
          <a:ea typeface="ＭＳ Ｐゴシック" charset="-128"/>
          <a:cs typeface="Arial"/>
        </a:defRPr>
      </a:lvl1pPr>
      <a:lvl2pPr algn="l" rtl="0" eaLnBrk="0" fontAlgn="base" hangingPunct="0">
        <a:spcBef>
          <a:spcPct val="0"/>
        </a:spcBef>
        <a:spcAft>
          <a:spcPct val="0"/>
        </a:spcAft>
        <a:defRPr kumimoji="1" sz="4400">
          <a:solidFill>
            <a:schemeClr val="tx2"/>
          </a:solidFill>
          <a:latin typeface="Times New Roman" pitchFamily="-108" charset="0"/>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imes New Roman" pitchFamily="-108" charset="0"/>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imes New Roman" pitchFamily="-108" charset="0"/>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imes New Roman" pitchFamily="-108" charset="0"/>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imes New Roman" pitchFamily="-108" charset="0"/>
        </a:defRPr>
      </a:lvl6pPr>
      <a:lvl7pPr marL="914400" algn="l" rtl="0" eaLnBrk="0" fontAlgn="base" hangingPunct="0">
        <a:spcBef>
          <a:spcPct val="0"/>
        </a:spcBef>
        <a:spcAft>
          <a:spcPct val="0"/>
        </a:spcAft>
        <a:defRPr kumimoji="1" sz="4400">
          <a:solidFill>
            <a:schemeClr val="tx2"/>
          </a:solidFill>
          <a:latin typeface="Times New Roman" pitchFamily="-108" charset="0"/>
        </a:defRPr>
      </a:lvl7pPr>
      <a:lvl8pPr marL="1371600" algn="l" rtl="0" eaLnBrk="0" fontAlgn="base" hangingPunct="0">
        <a:spcBef>
          <a:spcPct val="0"/>
        </a:spcBef>
        <a:spcAft>
          <a:spcPct val="0"/>
        </a:spcAft>
        <a:defRPr kumimoji="1" sz="4400">
          <a:solidFill>
            <a:schemeClr val="tx2"/>
          </a:solidFill>
          <a:latin typeface="Times New Roman" pitchFamily="-108" charset="0"/>
        </a:defRPr>
      </a:lvl8pPr>
      <a:lvl9pPr marL="1828800" algn="l"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nl-NL" dirty="0"/>
              <a:t>Click </a:t>
            </a:r>
            <a:r>
              <a:rPr lang="nl-NL" dirty="0" err="1"/>
              <a:t>here</a:t>
            </a:r>
            <a:endParaRPr lang="nl-NL" dirty="0"/>
          </a:p>
        </p:txBody>
      </p:sp>
    </p:spTree>
    <p:extLst>
      <p:ext uri="{BB962C8B-B14F-4D97-AF65-F5344CB8AC3E}">
        <p14:creationId xmlns:p14="http://schemas.microsoft.com/office/powerpoint/2010/main" val="2871702567"/>
      </p:ext>
    </p:extLst>
  </p:cSld>
  <p:clrMap bg1="lt1" tx1="dk1" bg2="lt2" tx2="dk2" accent1="accent1" accent2="accent2" accent3="accent3" accent4="accent4" accent5="accent5" accent6="accent6" hlink="hlink" folHlink="folHlink"/>
  <p:sldLayoutIdLst>
    <p:sldLayoutId id="2147494515" r:id="rId1"/>
    <p:sldLayoutId id="2147494516" r:id="rId2"/>
    <p:sldLayoutId id="2147494517" r:id="rId3"/>
    <p:sldLayoutId id="2147494518" r:id="rId4"/>
    <p:sldLayoutId id="2147494519" r:id="rId5"/>
    <p:sldLayoutId id="2147494520" r:id="rId6"/>
    <p:sldLayoutId id="2147494521" r:id="rId7"/>
    <p:sldLayoutId id="2147494522" r:id="rId8"/>
    <p:sldLayoutId id="2147494523" r:id="rId9"/>
    <p:sldLayoutId id="2147494524" r:id="rId10"/>
    <p:sldLayoutId id="2147494525" r:id="rId11"/>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52226" name="Group 1026"/>
          <p:cNvGrpSpPr>
            <a:grpSpLocks/>
          </p:cNvGrpSpPr>
          <p:nvPr/>
        </p:nvGrpSpPr>
        <p:grpSpPr bwMode="auto">
          <a:xfrm>
            <a:off x="0" y="0"/>
            <a:ext cx="9144000" cy="6858000"/>
            <a:chOff x="0" y="0"/>
            <a:chExt cx="5760" cy="4320"/>
          </a:xfrm>
        </p:grpSpPr>
        <p:sp>
          <p:nvSpPr>
            <p:cNvPr id="52232" name="Rectangle 1027"/>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sz="1800" baseline="0">
                <a:solidFill>
                  <a:srgbClr val="EAE8E2"/>
                </a:solidFill>
              </a:endParaRPr>
            </a:p>
          </p:txBody>
        </p:sp>
        <p:sp>
          <p:nvSpPr>
            <p:cNvPr id="52233" name="Rectangle 1028"/>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sz="1800" baseline="0">
                <a:solidFill>
                  <a:srgbClr val="EAE8E2"/>
                </a:solidFill>
              </a:endParaRPr>
            </a:p>
          </p:txBody>
        </p:sp>
        <p:pic>
          <p:nvPicPr>
            <p:cNvPr id="52234" name="Picture 1029"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57382" name="Rectangle 1030"/>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2228" name="Rectangle 103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4" name="Rectangle 1032"/>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Arial Narrow" charset="0"/>
              </a:defRPr>
            </a:lvl1pPr>
          </a:lstStyle>
          <a:p>
            <a:pPr algn="l">
              <a:defRPr/>
            </a:pPr>
            <a:fld id="{4CF0954B-69E9-C84A-9D33-83AE0CD1232C}" type="datetime1">
              <a:rPr lang="en-US" baseline="0">
                <a:solidFill>
                  <a:srgbClr val="EAE8E2"/>
                </a:solidFill>
              </a:rPr>
              <a:pPr algn="l">
                <a:defRPr/>
              </a:pPr>
              <a:t>11/22/21</a:t>
            </a:fld>
            <a:endParaRPr lang="en-US" baseline="0">
              <a:solidFill>
                <a:srgbClr val="EAE8E2"/>
              </a:solidFill>
            </a:endParaRPr>
          </a:p>
        </p:txBody>
      </p:sp>
      <p:sp>
        <p:nvSpPr>
          <p:cNvPr id="357385" name="Rectangle 1033"/>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Arial Narrow" pitchFamily="-108" charset="0"/>
                <a:ea typeface="+mn-ea"/>
                <a:cs typeface="+mn-cs"/>
              </a:defRPr>
            </a:lvl1pPr>
          </a:lstStyle>
          <a:p>
            <a:pPr>
              <a:defRPr/>
            </a:pPr>
            <a:endParaRPr lang="en-US" baseline="0">
              <a:solidFill>
                <a:srgbClr val="EAE8E2"/>
              </a:solidFill>
            </a:endParaRPr>
          </a:p>
        </p:txBody>
      </p:sp>
      <p:sp>
        <p:nvSpPr>
          <p:cNvPr id="357386" name="Rectangle 1034"/>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Arial Narrow" charset="0"/>
              </a:defRPr>
            </a:lvl1pPr>
          </a:lstStyle>
          <a:p>
            <a:pPr>
              <a:defRPr/>
            </a:pPr>
            <a:fld id="{2A86F0B6-A181-C14F-BFCA-0451071CFF76}" type="slidenum">
              <a:rPr lang="en-US" baseline="0">
                <a:solidFill>
                  <a:srgbClr val="EAE8E2"/>
                </a:solidFill>
              </a:rPr>
              <a:pPr>
                <a:defRPr/>
              </a:pPr>
              <a:t>‹#›</a:t>
            </a:fld>
            <a:endParaRPr lang="en-US" baseline="0">
              <a:solidFill>
                <a:srgbClr val="EAE8E2"/>
              </a:solidFill>
            </a:endParaRPr>
          </a:p>
        </p:txBody>
      </p:sp>
    </p:spTree>
    <p:extLst>
      <p:ext uri="{BB962C8B-B14F-4D97-AF65-F5344CB8AC3E}">
        <p14:creationId xmlns:p14="http://schemas.microsoft.com/office/powerpoint/2010/main" val="314482745"/>
      </p:ext>
    </p:extLst>
  </p:cSld>
  <p:clrMap bg1="dk2" tx1="lt1" bg2="dk1" tx2="lt2" accent1="accent1" accent2="accent2" accent3="accent3" accent4="accent4" accent5="accent5" accent6="accent6" hlink="hlink" folHlink="folHlink"/>
  <p:sldLayoutIdLst>
    <p:sldLayoutId id="2147494527" r:id="rId1"/>
    <p:sldLayoutId id="2147494528" r:id="rId2"/>
    <p:sldLayoutId id="2147494529" r:id="rId3"/>
    <p:sldLayoutId id="2147494530" r:id="rId4"/>
    <p:sldLayoutId id="2147494531" r:id="rId5"/>
    <p:sldLayoutId id="2147494532" r:id="rId6"/>
    <p:sldLayoutId id="2147494533" r:id="rId7"/>
    <p:sldLayoutId id="2147494534" r:id="rId8"/>
    <p:sldLayoutId id="2147494535" r:id="rId9"/>
    <p:sldLayoutId id="2147494536" r:id="rId10"/>
    <p:sldLayoutId id="2147494537"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0114" name="Group 1026"/>
          <p:cNvGrpSpPr>
            <a:grpSpLocks/>
          </p:cNvGrpSpPr>
          <p:nvPr/>
        </p:nvGrpSpPr>
        <p:grpSpPr bwMode="auto">
          <a:xfrm>
            <a:off x="0" y="0"/>
            <a:ext cx="9144000" cy="6858000"/>
            <a:chOff x="0" y="0"/>
            <a:chExt cx="5760" cy="4320"/>
          </a:xfrm>
        </p:grpSpPr>
        <p:sp>
          <p:nvSpPr>
            <p:cNvPr id="90120" name="Rectangle 1027"/>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sz="1800" baseline="0">
                <a:solidFill>
                  <a:srgbClr val="EAE8E2"/>
                </a:solidFill>
              </a:endParaRPr>
            </a:p>
          </p:txBody>
        </p:sp>
        <p:sp>
          <p:nvSpPr>
            <p:cNvPr id="90121" name="Rectangle 1028"/>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sz="1800" baseline="0">
                <a:solidFill>
                  <a:srgbClr val="EAE8E2"/>
                </a:solidFill>
              </a:endParaRPr>
            </a:p>
          </p:txBody>
        </p:sp>
        <p:pic>
          <p:nvPicPr>
            <p:cNvPr id="90122" name="Picture 1029" descr="URBBANN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57382" name="Rectangle 1030"/>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90116" name="Rectangle 103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4" name="Rectangle 1032"/>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EAE8E2"/>
                </a:solidFill>
                <a:latin typeface="Arial Narrow" charset="0"/>
              </a:defRPr>
            </a:lvl1pPr>
          </a:lstStyle>
          <a:p>
            <a:pPr algn="l">
              <a:defRPr/>
            </a:pPr>
            <a:fld id="{73C35956-C89F-E04F-825B-41579D34E3DE}" type="datetime1">
              <a:rPr lang="en-US" baseline="0"/>
              <a:pPr algn="l">
                <a:defRPr/>
              </a:pPr>
              <a:t>11/22/21</a:t>
            </a:fld>
            <a:endParaRPr lang="en-US" baseline="0"/>
          </a:p>
        </p:txBody>
      </p:sp>
      <p:sp>
        <p:nvSpPr>
          <p:cNvPr id="357385" name="Rectangle 1033"/>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EAE8E2"/>
                </a:solidFill>
                <a:latin typeface="Arial Narrow" pitchFamily="-108" charset="0"/>
                <a:ea typeface="+mn-ea"/>
                <a:cs typeface="+mn-cs"/>
              </a:defRPr>
            </a:lvl1pPr>
          </a:lstStyle>
          <a:p>
            <a:pPr>
              <a:defRPr/>
            </a:pPr>
            <a:endParaRPr lang="en-US" baseline="0"/>
          </a:p>
        </p:txBody>
      </p:sp>
      <p:sp>
        <p:nvSpPr>
          <p:cNvPr id="357386" name="Rectangle 1034"/>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EAE8E2"/>
                </a:solidFill>
                <a:latin typeface="Arial Narrow" charset="0"/>
              </a:defRPr>
            </a:lvl1pPr>
          </a:lstStyle>
          <a:p>
            <a:pPr>
              <a:defRPr/>
            </a:pPr>
            <a:fld id="{3E5D54F0-1729-A947-951D-E2F47E43AF98}" type="slidenum">
              <a:rPr lang="en-US" baseline="0"/>
              <a:pPr>
                <a:defRPr/>
              </a:pPr>
              <a:t>‹#›</a:t>
            </a:fld>
            <a:endParaRPr lang="en-US" baseline="0"/>
          </a:p>
        </p:txBody>
      </p:sp>
    </p:spTree>
    <p:extLst>
      <p:ext uri="{BB962C8B-B14F-4D97-AF65-F5344CB8AC3E}">
        <p14:creationId xmlns:p14="http://schemas.microsoft.com/office/powerpoint/2010/main" val="2396525822"/>
      </p:ext>
    </p:extLst>
  </p:cSld>
  <p:clrMap bg1="dk2" tx1="lt1" bg2="dk1" tx2="lt2" accent1="accent1" accent2="accent2" accent3="accent3" accent4="accent4" accent5="accent5" accent6="accent6" hlink="hlink" folHlink="folHlink"/>
  <p:sldLayoutIdLst>
    <p:sldLayoutId id="2147494564" r:id="rId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130000"/>
        <a:buBlip>
          <a:blip r:embed="rId4"/>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115000"/>
        <a:buBlip>
          <a:blip r:embed="rId4"/>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115000"/>
        <a:buBlip>
          <a:blip r:embed="rId4"/>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115000"/>
        <a:buBlip>
          <a:blip r:embed="rId4"/>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115000"/>
        <a:buBlip>
          <a:blip r:embed="rId4"/>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115000"/>
        <a:buBlip>
          <a:blip r:embed="rId4"/>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5" charset="0"/>
                <a:ea typeface="ＭＳ Ｐゴシック" pitchFamily="-105" charset="-128"/>
                <a:cs typeface="ＭＳ Ｐゴシック" pitchFamily="-105" charset="-128"/>
              </a:defRPr>
            </a:lvl1pPr>
          </a:lstStyle>
          <a:p>
            <a:pPr algn="l">
              <a:defRPr/>
            </a:pPr>
            <a:endParaRPr lang="en-US" baseline="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5" charset="0"/>
                <a:ea typeface="ＭＳ Ｐゴシック" pitchFamily="-105" charset="-128"/>
                <a:cs typeface="ＭＳ Ｐゴシック" pitchFamily="-105" charset="-128"/>
              </a:defRPr>
            </a:lvl1pPr>
          </a:lstStyle>
          <a:p>
            <a:pPr>
              <a:defRPr/>
            </a:pPr>
            <a:endParaRPr lang="en-US" baseline="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C4A8C057-4540-7946-A9A2-FA6E8049A1E8}" type="slidenum">
              <a:rPr lang="en-US" baseline="0">
                <a:solidFill>
                  <a:srgbClr val="000000"/>
                </a:solidFill>
                <a:latin typeface="Arial" charset="0"/>
              </a:rPr>
              <a:pPr>
                <a:defRPr/>
              </a:pPr>
              <a:t>‹#›</a:t>
            </a:fld>
            <a:endParaRPr lang="en-US" baseline="0">
              <a:solidFill>
                <a:srgbClr val="000000"/>
              </a:solidFill>
              <a:latin typeface="Arial" charset="0"/>
            </a:endParaRPr>
          </a:p>
        </p:txBody>
      </p:sp>
    </p:spTree>
    <p:extLst>
      <p:ext uri="{BB962C8B-B14F-4D97-AF65-F5344CB8AC3E}">
        <p14:creationId xmlns:p14="http://schemas.microsoft.com/office/powerpoint/2010/main" val="303600080"/>
      </p:ext>
    </p:extLst>
  </p:cSld>
  <p:clrMap bg1="lt1" tx1="dk1" bg2="lt2" tx2="dk2" accent1="accent1" accent2="accent2" accent3="accent3" accent4="accent4" accent5="accent5" accent6="accent6" hlink="hlink" folHlink="folHlink"/>
  <p:sldLayoutIdLst>
    <p:sldLayoutId id="2147494578" r:id="rId1"/>
    <p:sldLayoutId id="2147494579" r:id="rId2"/>
    <p:sldLayoutId id="2147494580" r:id="rId3"/>
    <p:sldLayoutId id="2147494581" r:id="rId4"/>
    <p:sldLayoutId id="2147494582" r:id="rId5"/>
    <p:sldLayoutId id="2147494583" r:id="rId6"/>
    <p:sldLayoutId id="2147494584" r:id="rId7"/>
    <p:sldLayoutId id="2147494585" r:id="rId8"/>
    <p:sldLayoutId id="2147494586" r:id="rId9"/>
    <p:sldLayoutId id="2147494587" r:id="rId10"/>
    <p:sldLayoutId id="214749458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0" y="0"/>
            <a:ext cx="9144000" cy="6858000"/>
            <a:chOff x="0" y="0"/>
            <a:chExt cx="5760" cy="4320"/>
          </a:xfrm>
        </p:grpSpPr>
        <p:sp>
          <p:nvSpPr>
            <p:cNvPr id="3075"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defRPr/>
              </a:pPr>
              <a:endParaRPr lang="en-US" baseline="0">
                <a:solidFill>
                  <a:srgbClr val="EAE8E2"/>
                </a:solidFill>
                <a:latin typeface="Arial" charset="0"/>
              </a:endParaRPr>
            </a:p>
          </p:txBody>
        </p:sp>
        <p:sp>
          <p:nvSpPr>
            <p:cNvPr id="307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defRPr/>
              </a:pPr>
              <a:endParaRPr lang="en-US" baseline="0">
                <a:solidFill>
                  <a:srgbClr val="EAE8E2"/>
                </a:solidFill>
                <a:latin typeface="Arial" charset="0"/>
              </a:endParaRPr>
            </a:p>
          </p:txBody>
        </p:sp>
        <p:pic>
          <p:nvPicPr>
            <p:cNvPr id="74762"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078" name="Rectangle 6"/>
          <p:cNvSpPr>
            <a:spLocks noGrp="1" noChangeArrowheads="1"/>
          </p:cNvSpPr>
          <p:nvPr>
            <p:ph type="title"/>
          </p:nvPr>
        </p:nvSpPr>
        <p:spPr bwMode="auto">
          <a:xfrm>
            <a:off x="685800" y="533400"/>
            <a:ext cx="7772400" cy="114300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3079" name="Rectangle 7"/>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0" name="Rectangle 8"/>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400">
                <a:latin typeface="+mn-lt"/>
              </a:defRPr>
            </a:lvl1pPr>
          </a:lstStyle>
          <a:p>
            <a:pPr algn="l">
              <a:defRPr/>
            </a:pPr>
            <a:endParaRPr lang="en-US" baseline="0">
              <a:solidFill>
                <a:srgbClr val="EAE8E2"/>
              </a:solidFill>
              <a:latin typeface="Arial Narrow"/>
            </a:endParaRPr>
          </a:p>
        </p:txBody>
      </p:sp>
      <p:sp>
        <p:nvSpPr>
          <p:cNvPr id="3081" name="Rectangle 9"/>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400">
                <a:latin typeface="+mn-lt"/>
              </a:defRPr>
            </a:lvl1pPr>
          </a:lstStyle>
          <a:p>
            <a:pPr>
              <a:defRPr/>
            </a:pPr>
            <a:endParaRPr lang="en-US" baseline="0">
              <a:solidFill>
                <a:srgbClr val="EAE8E2"/>
              </a:solidFill>
              <a:latin typeface="Arial Narrow"/>
            </a:endParaRPr>
          </a:p>
        </p:txBody>
      </p:sp>
      <p:sp>
        <p:nvSpPr>
          <p:cNvPr id="3082" name="Rectangle 10"/>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400">
                <a:latin typeface="+mn-lt"/>
              </a:defRPr>
            </a:lvl1pPr>
          </a:lstStyle>
          <a:p>
            <a:pPr>
              <a:defRPr/>
            </a:pPr>
            <a:fld id="{6CACACD9-803D-0F49-A2D2-72CEADAE362F}" type="slidenum">
              <a:rPr lang="en-US" baseline="0">
                <a:solidFill>
                  <a:srgbClr val="EAE8E2"/>
                </a:solidFill>
                <a:latin typeface="Arial Narrow"/>
              </a:rPr>
              <a:pPr>
                <a:defRPr/>
              </a:pPr>
              <a:t>‹#›</a:t>
            </a:fld>
            <a:endParaRPr lang="en-US" baseline="0">
              <a:solidFill>
                <a:srgbClr val="EAE8E2"/>
              </a:solidFill>
              <a:latin typeface="Arial Narrow"/>
            </a:endParaRPr>
          </a:p>
        </p:txBody>
      </p:sp>
    </p:spTree>
    <p:extLst>
      <p:ext uri="{BB962C8B-B14F-4D97-AF65-F5344CB8AC3E}">
        <p14:creationId xmlns:p14="http://schemas.microsoft.com/office/powerpoint/2010/main" val="3687823122"/>
      </p:ext>
    </p:extLst>
  </p:cSld>
  <p:clrMap bg1="dk2" tx1="lt1" bg2="dk1" tx2="lt2" accent1="accent1" accent2="accent2" accent3="accent3" accent4="accent4" accent5="accent5" accent6="accent6" hlink="hlink" folHlink="folHlink"/>
  <p:sldLayoutIdLst>
    <p:sldLayoutId id="2147494638" r:id="rId1"/>
    <p:sldLayoutId id="2147494639" r:id="rId2"/>
    <p:sldLayoutId id="2147494640" r:id="rId3"/>
    <p:sldLayoutId id="2147494641" r:id="rId4"/>
    <p:sldLayoutId id="2147494642" r:id="rId5"/>
    <p:sldLayoutId id="2147494643" r:id="rId6"/>
    <p:sldLayoutId id="2147494644" r:id="rId7"/>
    <p:sldLayoutId id="2147494645" r:id="rId8"/>
    <p:sldLayoutId id="2147494646" r:id="rId9"/>
    <p:sldLayoutId id="2147494647" r:id="rId10"/>
    <p:sldLayoutId id="2147494648" r:id="rId11"/>
  </p:sldLayoutIdLst>
  <p:transition/>
  <p:txStyles>
    <p:titleStyle>
      <a:lvl1pPr algn="l" rtl="0" eaLnBrk="0" fontAlgn="base" hangingPunct="0">
        <a:spcBef>
          <a:spcPct val="0"/>
        </a:spcBef>
        <a:spcAft>
          <a:spcPct val="0"/>
        </a:spcAft>
        <a:defRPr sz="4400" b="1">
          <a:solidFill>
            <a:schemeClr val="tx2"/>
          </a:solidFill>
          <a:latin typeface="Arial"/>
          <a:ea typeface="+mj-ea"/>
          <a:cs typeface="Arial"/>
        </a:defRPr>
      </a:lvl1pPr>
      <a:lvl2pPr algn="l" rtl="0" eaLnBrk="0" fontAlgn="base" hangingPunct="0">
        <a:spcBef>
          <a:spcPct val="0"/>
        </a:spcBef>
        <a:spcAft>
          <a:spcPct val="0"/>
        </a:spcAft>
        <a:defRPr sz="4400" b="1">
          <a:solidFill>
            <a:schemeClr val="tx2"/>
          </a:solidFill>
          <a:latin typeface="Arial" charset="0"/>
          <a:ea typeface="ＭＳ Ｐゴシック" charset="0"/>
        </a:defRPr>
      </a:lvl2pPr>
      <a:lvl3pPr algn="l" rtl="0" eaLnBrk="0" fontAlgn="base" hangingPunct="0">
        <a:spcBef>
          <a:spcPct val="0"/>
        </a:spcBef>
        <a:spcAft>
          <a:spcPct val="0"/>
        </a:spcAft>
        <a:defRPr sz="4400" b="1">
          <a:solidFill>
            <a:schemeClr val="tx2"/>
          </a:solidFill>
          <a:latin typeface="Arial" charset="0"/>
          <a:ea typeface="ＭＳ Ｐゴシック" charset="0"/>
        </a:defRPr>
      </a:lvl3pPr>
      <a:lvl4pPr algn="l" rtl="0" eaLnBrk="0" fontAlgn="base" hangingPunct="0">
        <a:spcBef>
          <a:spcPct val="0"/>
        </a:spcBef>
        <a:spcAft>
          <a:spcPct val="0"/>
        </a:spcAft>
        <a:defRPr sz="4400" b="1">
          <a:solidFill>
            <a:schemeClr val="tx2"/>
          </a:solidFill>
          <a:latin typeface="Arial" charset="0"/>
          <a:ea typeface="ＭＳ Ｐゴシック" charset="0"/>
        </a:defRPr>
      </a:lvl4pPr>
      <a:lvl5pPr algn="l" rtl="0" eaLnBrk="0" fontAlgn="base" hangingPunct="0">
        <a:spcBef>
          <a:spcPct val="0"/>
        </a:spcBef>
        <a:spcAft>
          <a:spcPct val="0"/>
        </a:spcAft>
        <a:defRPr sz="4400" b="1">
          <a:solidFill>
            <a:schemeClr val="tx2"/>
          </a:solidFill>
          <a:latin typeface="Arial" charset="0"/>
          <a:ea typeface="ＭＳ Ｐゴシック" charset="0"/>
        </a:defRPr>
      </a:lvl5pPr>
      <a:lvl6pPr marL="457200" algn="l" rtl="0" fontAlgn="base">
        <a:spcBef>
          <a:spcPct val="0"/>
        </a:spcBef>
        <a:spcAft>
          <a:spcPct val="0"/>
        </a:spcAft>
        <a:defRPr sz="4400">
          <a:solidFill>
            <a:schemeClr val="tx2"/>
          </a:solidFill>
          <a:latin typeface="Impact" charset="0"/>
          <a:ea typeface="ＭＳ Ｐゴシック" charset="0"/>
        </a:defRPr>
      </a:lvl6pPr>
      <a:lvl7pPr marL="914400" algn="l" rtl="0" fontAlgn="base">
        <a:spcBef>
          <a:spcPct val="0"/>
        </a:spcBef>
        <a:spcAft>
          <a:spcPct val="0"/>
        </a:spcAft>
        <a:defRPr sz="4400">
          <a:solidFill>
            <a:schemeClr val="tx2"/>
          </a:solidFill>
          <a:latin typeface="Impact" charset="0"/>
          <a:ea typeface="ＭＳ Ｐゴシック" charset="0"/>
        </a:defRPr>
      </a:lvl7pPr>
      <a:lvl8pPr marL="1371600" algn="l" rtl="0" fontAlgn="base">
        <a:spcBef>
          <a:spcPct val="0"/>
        </a:spcBef>
        <a:spcAft>
          <a:spcPct val="0"/>
        </a:spcAft>
        <a:defRPr sz="4400">
          <a:solidFill>
            <a:schemeClr val="tx2"/>
          </a:solidFill>
          <a:latin typeface="Impact" charset="0"/>
          <a:ea typeface="ＭＳ Ｐゴシック" charset="0"/>
        </a:defRPr>
      </a:lvl8pPr>
      <a:lvl9pPr marL="1828800" algn="l" rtl="0" fontAlgn="base">
        <a:spcBef>
          <a:spcPct val="0"/>
        </a:spcBef>
        <a:spcAft>
          <a:spcPct val="0"/>
        </a:spcAft>
        <a:defRPr sz="4400">
          <a:solidFill>
            <a:schemeClr val="tx2"/>
          </a:solidFill>
          <a:latin typeface="Impact" charset="0"/>
          <a:ea typeface="ＭＳ Ｐゴシック"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b="1">
          <a:solidFill>
            <a:schemeClr val="tx1"/>
          </a:solidFill>
          <a:latin typeface="Arial"/>
          <a:ea typeface="+mn-ea"/>
          <a:cs typeface="Arial"/>
        </a:defRPr>
      </a:lvl1pPr>
      <a:lvl2pPr marL="742950" indent="-285750" algn="l" rtl="0" eaLnBrk="0" fontAlgn="base" hangingPunct="0">
        <a:spcBef>
          <a:spcPct val="20000"/>
        </a:spcBef>
        <a:spcAft>
          <a:spcPct val="0"/>
        </a:spcAft>
        <a:buSzPct val="130000"/>
        <a:buBlip>
          <a:blip r:embed="rId14"/>
        </a:buBlip>
        <a:defRPr sz="2800" b="1">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mn-ea"/>
          <a:cs typeface="Arial"/>
        </a:defRPr>
      </a:lvl3pPr>
      <a:lvl4pPr marL="1600200" indent="-228600" algn="l" rtl="0" eaLnBrk="0" fontAlgn="base" hangingPunct="0">
        <a:spcBef>
          <a:spcPct val="20000"/>
        </a:spcBef>
        <a:spcAft>
          <a:spcPct val="0"/>
        </a:spcAft>
        <a:buClr>
          <a:schemeClr val="accent1"/>
        </a:buClr>
        <a:buFont typeface="Wingdings" charset="0"/>
        <a:buChar char="w"/>
        <a:defRPr sz="2000" b="1">
          <a:solidFill>
            <a:schemeClr val="tx1"/>
          </a:solidFill>
          <a:latin typeface="Arial"/>
          <a:ea typeface="+mn-ea"/>
          <a:cs typeface="Arial"/>
        </a:defRPr>
      </a:lvl4pPr>
      <a:lvl5pPr marL="2057400" indent="-228600" algn="l" rtl="0" eaLnBrk="0" fontAlgn="base" hangingPunct="0">
        <a:spcBef>
          <a:spcPct val="20000"/>
        </a:spcBef>
        <a:spcAft>
          <a:spcPct val="0"/>
        </a:spcAft>
        <a:buSzPct val="115000"/>
        <a:buBlip>
          <a:blip r:embed="rId14"/>
        </a:buBlip>
        <a:defRPr sz="2000" b="1">
          <a:solidFill>
            <a:schemeClr val="tx1"/>
          </a:solidFill>
          <a:latin typeface="Arial"/>
          <a:ea typeface="+mn-ea"/>
          <a:cs typeface="Arial"/>
        </a:defRPr>
      </a:lvl5pPr>
      <a:lvl6pPr marL="2514600" indent="-228600" algn="l" rtl="0" fontAlgn="base">
        <a:spcBef>
          <a:spcPct val="20000"/>
        </a:spcBef>
        <a:spcAft>
          <a:spcPct val="0"/>
        </a:spcAft>
        <a:buSzPct val="115000"/>
        <a:buBlip>
          <a:blip r:embed="rId14"/>
        </a:buBlip>
        <a:defRPr sz="2000">
          <a:solidFill>
            <a:schemeClr val="tx1"/>
          </a:solidFill>
          <a:latin typeface="+mn-lt"/>
          <a:ea typeface="+mn-ea"/>
        </a:defRPr>
      </a:lvl6pPr>
      <a:lvl7pPr marL="2971800" indent="-228600" algn="l" rtl="0" fontAlgn="base">
        <a:spcBef>
          <a:spcPct val="20000"/>
        </a:spcBef>
        <a:spcAft>
          <a:spcPct val="0"/>
        </a:spcAft>
        <a:buSzPct val="115000"/>
        <a:buBlip>
          <a:blip r:embed="rId14"/>
        </a:buBlip>
        <a:defRPr sz="2000">
          <a:solidFill>
            <a:schemeClr val="tx1"/>
          </a:solidFill>
          <a:latin typeface="+mn-lt"/>
          <a:ea typeface="+mn-ea"/>
        </a:defRPr>
      </a:lvl7pPr>
      <a:lvl8pPr marL="3429000" indent="-228600" algn="l" rtl="0" fontAlgn="base">
        <a:spcBef>
          <a:spcPct val="20000"/>
        </a:spcBef>
        <a:spcAft>
          <a:spcPct val="0"/>
        </a:spcAft>
        <a:buSzPct val="115000"/>
        <a:buBlip>
          <a:blip r:embed="rId14"/>
        </a:buBlip>
        <a:defRPr sz="2000">
          <a:solidFill>
            <a:schemeClr val="tx1"/>
          </a:solidFill>
          <a:latin typeface="+mn-lt"/>
          <a:ea typeface="+mn-ea"/>
        </a:defRPr>
      </a:lvl8pPr>
      <a:lvl9pPr marL="3886200" indent="-228600" algn="l" rtl="0" fontAlgn="base">
        <a:spcBef>
          <a:spcPct val="20000"/>
        </a:spcBef>
        <a:spcAft>
          <a:spcPct val="0"/>
        </a:spcAft>
        <a:buSzPct val="115000"/>
        <a:buBlip>
          <a:blip r:embed="rId14"/>
        </a:buBlip>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nl-NL"/>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lgn="l">
              <a:defRPr/>
            </a:pPr>
            <a:endParaRPr lang="nl-NL" baseline="0">
              <a:solidFill>
                <a:srgbClr val="000000"/>
              </a:solidFill>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nl-NL" baseline="0">
              <a:solidFill>
                <a:srgbClr val="000000"/>
              </a:solidFill>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0B1D7913-00D7-854F-8B50-40822C433544}" type="slidenum">
              <a:rPr lang="nl-NL" baseline="0">
                <a:solidFill>
                  <a:srgbClr val="000000"/>
                </a:solidFill>
                <a:latin typeface="Times New Roman"/>
              </a:rPr>
              <a:pPr>
                <a:defRPr/>
              </a:pPr>
              <a:t>‹#›</a:t>
            </a:fld>
            <a:endParaRPr lang="nl-NL" baseline="0">
              <a:solidFill>
                <a:srgbClr val="000000"/>
              </a:solidFill>
              <a:latin typeface="Times New Roman"/>
            </a:endParaRPr>
          </a:p>
        </p:txBody>
      </p:sp>
    </p:spTree>
    <p:extLst>
      <p:ext uri="{BB962C8B-B14F-4D97-AF65-F5344CB8AC3E}">
        <p14:creationId xmlns:p14="http://schemas.microsoft.com/office/powerpoint/2010/main" val="419563324"/>
      </p:ext>
    </p:extLst>
  </p:cSld>
  <p:clrMap bg1="lt1" tx1="dk1" bg2="lt2" tx2="dk2" accent1="accent1" accent2="accent2" accent3="accent3" accent4="accent4" accent5="accent5" accent6="accent6" hlink="hlink" folHlink="folHlink"/>
  <p:sldLayoutIdLst>
    <p:sldLayoutId id="2147494662" r:id="rId1"/>
    <p:sldLayoutId id="2147494663" r:id="rId2"/>
    <p:sldLayoutId id="2147494664" r:id="rId3"/>
    <p:sldLayoutId id="2147494665" r:id="rId4"/>
    <p:sldLayoutId id="2147494666" r:id="rId5"/>
    <p:sldLayoutId id="2147494667" r:id="rId6"/>
    <p:sldLayoutId id="2147494668" r:id="rId7"/>
    <p:sldLayoutId id="2147494669" r:id="rId8"/>
    <p:sldLayoutId id="2147494670" r:id="rId9"/>
    <p:sldLayoutId id="2147494671" r:id="rId10"/>
    <p:sldLayoutId id="214749467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Freeform 2"/>
          <p:cNvSpPr>
            <a:spLocks/>
          </p:cNvSpPr>
          <p:nvPr/>
        </p:nvSpPr>
        <p:spPr bwMode="gray">
          <a:xfrm>
            <a:off x="690563" y="3340100"/>
            <a:ext cx="7653337" cy="485775"/>
          </a:xfrm>
          <a:custGeom>
            <a:avLst/>
            <a:gdLst>
              <a:gd name="T0" fmla="*/ 560286192 w 4128"/>
              <a:gd name="T1" fmla="*/ 205697824 h 479"/>
              <a:gd name="T2" fmla="*/ 2147483647 w 4128"/>
              <a:gd name="T3" fmla="*/ 205697824 h 479"/>
              <a:gd name="T4" fmla="*/ 2147483647 w 4128"/>
              <a:gd name="T5" fmla="*/ 441221624 h 479"/>
              <a:gd name="T6" fmla="*/ 0 w 4128"/>
              <a:gd name="T7" fmla="*/ 453563757 h 479"/>
              <a:gd name="T8" fmla="*/ 560286192 w 4128"/>
              <a:gd name="T9" fmla="*/ 205697824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a:endParaRPr lang="en-US" baseline="0">
              <a:solidFill>
                <a:srgbClr val="333333"/>
              </a:solidFill>
              <a:latin typeface="Arial" charset="0"/>
            </a:endParaRPr>
          </a:p>
        </p:txBody>
      </p:sp>
      <p:sp>
        <p:nvSpPr>
          <p:cNvPr id="39939"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9940"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578963"/>
                </a:solidFill>
                <a:latin typeface="+mn-lt"/>
              </a:defRPr>
            </a:lvl1pPr>
          </a:lstStyle>
          <a:p>
            <a:pPr algn="l">
              <a:defRPr/>
            </a:pPr>
            <a:endParaRPr lang="en-US" baseline="0">
              <a:latin typeface="Times New Roman"/>
            </a:endParaRPr>
          </a:p>
        </p:txBody>
      </p:sp>
      <p:sp>
        <p:nvSpPr>
          <p:cNvPr id="9" name="Rectangle 6"/>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578963"/>
                </a:solidFill>
                <a:latin typeface="+mn-lt"/>
              </a:defRPr>
            </a:lvl1pPr>
          </a:lstStyle>
          <a:p>
            <a:pPr>
              <a:defRPr/>
            </a:pPr>
            <a:endParaRPr lang="en-US" baseline="0">
              <a:latin typeface="Times New Roman"/>
            </a:endParaRPr>
          </a:p>
        </p:txBody>
      </p:sp>
      <p:sp>
        <p:nvSpPr>
          <p:cNvPr id="10" name="Rectangle 7"/>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578963"/>
                </a:solidFill>
                <a:latin typeface="+mn-lt"/>
              </a:defRPr>
            </a:lvl1pPr>
          </a:lstStyle>
          <a:p>
            <a:pPr>
              <a:defRPr/>
            </a:pPr>
            <a:fld id="{083D0D8B-216D-0C4A-84DF-E707321A4D60}" type="slidenum">
              <a:rPr lang="en-US" baseline="0">
                <a:latin typeface="Times New Roman"/>
              </a:rPr>
              <a:pPr>
                <a:defRPr/>
              </a:pPr>
              <a:t>‹#›</a:t>
            </a:fld>
            <a:endParaRPr lang="en-US" baseline="0">
              <a:latin typeface="Times New Roman"/>
            </a:endParaRPr>
          </a:p>
        </p:txBody>
      </p:sp>
    </p:spTree>
    <p:extLst>
      <p:ext uri="{BB962C8B-B14F-4D97-AF65-F5344CB8AC3E}">
        <p14:creationId xmlns:p14="http://schemas.microsoft.com/office/powerpoint/2010/main" val="837065081"/>
      </p:ext>
    </p:extLst>
  </p:cSld>
  <p:clrMap bg1="lt1" tx1="dk1" bg2="lt2" tx2="dk2" accent1="accent1" accent2="accent2" accent3="accent3" accent4="accent4" accent5="accent5" accent6="accent6" hlink="hlink" folHlink="folHlink"/>
  <p:sldLayoutIdLst>
    <p:sldLayoutId id="2147494686" r:id="rId1"/>
    <p:sldLayoutId id="2147494687" r:id="rId2"/>
    <p:sldLayoutId id="2147494688" r:id="rId3"/>
    <p:sldLayoutId id="2147494689" r:id="rId4"/>
    <p:sldLayoutId id="2147494690" r:id="rId5"/>
    <p:sldLayoutId id="2147494691" r:id="rId6"/>
    <p:sldLayoutId id="2147494692" r:id="rId7"/>
    <p:sldLayoutId id="2147494693" r:id="rId8"/>
    <p:sldLayoutId id="2147494694" r:id="rId9"/>
    <p:sldLayoutId id="2147494695" r:id="rId10"/>
    <p:sldLayoutId id="2147494696"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6pPr>
      <a:lvl7pPr marL="914400"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7pPr>
      <a:lvl8pPr marL="1371600"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8pPr>
      <a:lvl9pPr marL="1828800"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0" fontAlgn="base" hangingPunct="0">
        <a:spcBef>
          <a:spcPct val="20000"/>
        </a:spcBef>
        <a:spcAft>
          <a:spcPct val="0"/>
        </a:spcAft>
        <a:buChar char="»"/>
        <a:defRPr kumimoji="1" sz="2000">
          <a:solidFill>
            <a:schemeClr val="tx1"/>
          </a:solidFill>
          <a:latin typeface="+mn-lt"/>
          <a:ea typeface="+mn-ea"/>
        </a:defRPr>
      </a:lvl6pPr>
      <a:lvl7pPr marL="2971800" indent="-228600" algn="l" rtl="0" eaLnBrk="0" fontAlgn="base" hangingPunct="0">
        <a:spcBef>
          <a:spcPct val="20000"/>
        </a:spcBef>
        <a:spcAft>
          <a:spcPct val="0"/>
        </a:spcAft>
        <a:buChar char="»"/>
        <a:defRPr kumimoji="1" sz="2000">
          <a:solidFill>
            <a:schemeClr val="tx1"/>
          </a:solidFill>
          <a:latin typeface="+mn-lt"/>
          <a:ea typeface="+mn-ea"/>
        </a:defRPr>
      </a:lvl7pPr>
      <a:lvl8pPr marL="3429000" indent="-228600" algn="l" rtl="0" eaLnBrk="0" fontAlgn="base" hangingPunct="0">
        <a:spcBef>
          <a:spcPct val="20000"/>
        </a:spcBef>
        <a:spcAft>
          <a:spcPct val="0"/>
        </a:spcAft>
        <a:buChar char="»"/>
        <a:defRPr kumimoji="1" sz="2000">
          <a:solidFill>
            <a:schemeClr val="tx1"/>
          </a:solidFill>
          <a:latin typeface="+mn-lt"/>
          <a:ea typeface="+mn-ea"/>
        </a:defRPr>
      </a:lvl8pPr>
      <a:lvl9pPr marL="3886200" indent="-228600"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0" y="6477000"/>
            <a:ext cx="2819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1">
                <a:solidFill>
                  <a:srgbClr val="000000"/>
                </a:solidFill>
                <a:latin typeface="+mn-lt"/>
                <a:ea typeface="+mn-ea"/>
                <a:cs typeface="+mn-cs"/>
              </a:defRPr>
            </a:lvl1pPr>
          </a:lstStyle>
          <a:p>
            <a:pPr algn="l">
              <a:defRPr/>
            </a:pPr>
            <a:r>
              <a:rPr lang="en-US" baseline="0">
                <a:latin typeface="Times New Roman"/>
                <a:ea typeface="ＭＳ Ｐゴシック"/>
              </a:rPr>
              <a:t>Words and music by Matt Redman</a:t>
            </a:r>
          </a:p>
        </p:txBody>
      </p:sp>
      <p:sp>
        <p:nvSpPr>
          <p:cNvPr id="1029" name="Rectangle 5"/>
          <p:cNvSpPr>
            <a:spLocks noGrp="1" noChangeArrowheads="1"/>
          </p:cNvSpPr>
          <p:nvPr>
            <p:ph type="ftr" sz="quarter" idx="3"/>
          </p:nvPr>
        </p:nvSpPr>
        <p:spPr bwMode="auto">
          <a:xfrm>
            <a:off x="5334000" y="6477000"/>
            <a:ext cx="381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1">
                <a:solidFill>
                  <a:srgbClr val="000000"/>
                </a:solidFill>
                <a:latin typeface="+mn-lt"/>
                <a:cs typeface="Arial" charset="0"/>
              </a:defRPr>
            </a:lvl1pPr>
          </a:lstStyle>
          <a:p>
            <a:pPr>
              <a:defRPr/>
            </a:pPr>
            <a:r>
              <a:rPr lang="en-US" baseline="0">
                <a:latin typeface="Times New Roman"/>
              </a:rPr>
              <a:t>Congregational worship – Tom Anderson</a:t>
            </a:r>
          </a:p>
        </p:txBody>
      </p:sp>
    </p:spTree>
    <p:extLst>
      <p:ext uri="{BB962C8B-B14F-4D97-AF65-F5344CB8AC3E}">
        <p14:creationId xmlns:p14="http://schemas.microsoft.com/office/powerpoint/2010/main" val="2282957790"/>
      </p:ext>
    </p:extLst>
  </p:cSld>
  <p:clrMap bg1="lt1" tx1="dk1" bg2="lt2" tx2="dk2" accent1="accent1" accent2="accent2" accent3="accent3" accent4="accent4" accent5="accent5" accent6="accent6" hlink="hlink" folHlink="folHlink"/>
  <p:sldLayoutIdLst>
    <p:sldLayoutId id="2147494698" r:id="rId1"/>
    <p:sldLayoutId id="2147494699" r:id="rId2"/>
    <p:sldLayoutId id="2147494700" r:id="rId3"/>
    <p:sldLayoutId id="2147494701" r:id="rId4"/>
    <p:sldLayoutId id="2147494702" r:id="rId5"/>
    <p:sldLayoutId id="2147494703" r:id="rId6"/>
    <p:sldLayoutId id="2147494704" r:id="rId7"/>
    <p:sldLayoutId id="2147494705" r:id="rId8"/>
    <p:sldLayoutId id="2147494706" r:id="rId9"/>
    <p:sldLayoutId id="2147494707" r:id="rId10"/>
    <p:sldLayoutId id="2147494708" r:id="rId11"/>
  </p:sldLayoutIdLst>
  <p:transition>
    <p:fade/>
  </p:transition>
  <p:hf sldNum="0" hd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578963"/>
                </a:solidFill>
                <a:latin typeface="+mn-lt"/>
                <a:ea typeface="ＭＳ Ｐゴシック" pitchFamily="-128" charset="-128"/>
                <a:cs typeface="+mn-cs"/>
              </a:defRPr>
            </a:lvl1pPr>
          </a:lstStyle>
          <a:p>
            <a:pPr algn="l">
              <a:defRPr/>
            </a:pPr>
            <a:endParaRPr lang="en-US" baseline="0">
              <a:latin typeface="Times New Roman"/>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578963"/>
                </a:solidFill>
                <a:latin typeface="+mn-lt"/>
                <a:ea typeface="ＭＳ Ｐゴシック" pitchFamily="-128" charset="-128"/>
                <a:cs typeface="+mn-cs"/>
              </a:defRPr>
            </a:lvl1pPr>
          </a:lstStyle>
          <a:p>
            <a:pPr>
              <a:defRPr/>
            </a:pPr>
            <a:endParaRPr lang="en-US" baseline="0">
              <a:latin typeface="Times New Roman"/>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578963"/>
                </a:solidFill>
                <a:cs typeface="ＭＳ Ｐゴシック" charset="0"/>
              </a:defRPr>
            </a:lvl1pPr>
          </a:lstStyle>
          <a:p>
            <a:fld id="{3C963BCF-49C8-AC41-BF8A-0A8120219B81}" type="slidenum">
              <a:rPr lang="en-US" baseline="0" smtClean="0"/>
              <a:pPr/>
              <a:t>‹#›</a:t>
            </a:fld>
            <a:endParaRPr lang="en-US" baseline="0"/>
          </a:p>
        </p:txBody>
      </p:sp>
    </p:spTree>
    <p:extLst>
      <p:ext uri="{BB962C8B-B14F-4D97-AF65-F5344CB8AC3E}">
        <p14:creationId xmlns:p14="http://schemas.microsoft.com/office/powerpoint/2010/main" val="473556974"/>
      </p:ext>
    </p:extLst>
  </p:cSld>
  <p:clrMap bg1="lt1" tx1="dk1" bg2="lt2" tx2="dk2" accent1="accent1" accent2="accent2" accent3="accent3" accent4="accent4" accent5="accent5" accent6="accent6" hlink="hlink" folHlink="folHlink"/>
  <p:sldLayoutIdLst>
    <p:sldLayoutId id="2147494710" r:id="rId1"/>
    <p:sldLayoutId id="2147494711" r:id="rId2"/>
    <p:sldLayoutId id="2147494712" r:id="rId3"/>
    <p:sldLayoutId id="2147494713" r:id="rId4"/>
    <p:sldLayoutId id="2147494714" r:id="rId5"/>
    <p:sldLayoutId id="2147494715" r:id="rId6"/>
    <p:sldLayoutId id="2147494716" r:id="rId7"/>
    <p:sldLayoutId id="2147494717" r:id="rId8"/>
    <p:sldLayoutId id="2147494718" r:id="rId9"/>
    <p:sldLayoutId id="2147494719" r:id="rId10"/>
    <p:sldLayoutId id="2147494720" r:id="rId11"/>
  </p:sldLayoutIdLst>
  <p:txStyles>
    <p:titleStyle>
      <a:lvl1pPr algn="l" rtl="0" eaLnBrk="0" fontAlgn="base" hangingPunct="0">
        <a:spcBef>
          <a:spcPct val="0"/>
        </a:spcBef>
        <a:spcAft>
          <a:spcPct val="0"/>
        </a:spcAft>
        <a:defRPr kumimoji="1"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kumimoji="1" sz="4400">
          <a:solidFill>
            <a:schemeClr val="tx2"/>
          </a:solidFill>
          <a:latin typeface="Times New Roman" pitchFamily="18" charset="0"/>
          <a:ea typeface="ＭＳ Ｐゴシック" charset="0"/>
          <a:cs typeface="ＭＳ Ｐゴシック" charset="0"/>
        </a:defRPr>
      </a:lvl2pPr>
      <a:lvl3pPr algn="l" rtl="0" eaLnBrk="0" fontAlgn="base" hangingPunct="0">
        <a:spcBef>
          <a:spcPct val="0"/>
        </a:spcBef>
        <a:spcAft>
          <a:spcPct val="0"/>
        </a:spcAft>
        <a:defRPr kumimoji="1" sz="4400">
          <a:solidFill>
            <a:schemeClr val="tx2"/>
          </a:solidFill>
          <a:latin typeface="Times New Roman" pitchFamily="18" charset="0"/>
          <a:ea typeface="ＭＳ Ｐゴシック" charset="0"/>
          <a:cs typeface="ＭＳ Ｐゴシック" charset="0"/>
        </a:defRPr>
      </a:lvl3pPr>
      <a:lvl4pPr algn="l" rtl="0" eaLnBrk="0" fontAlgn="base" hangingPunct="0">
        <a:spcBef>
          <a:spcPct val="0"/>
        </a:spcBef>
        <a:spcAft>
          <a:spcPct val="0"/>
        </a:spcAft>
        <a:defRPr kumimoji="1" sz="4400">
          <a:solidFill>
            <a:schemeClr val="tx2"/>
          </a:solidFill>
          <a:latin typeface="Times New Roman" pitchFamily="18" charset="0"/>
          <a:ea typeface="ＭＳ Ｐゴシック" charset="0"/>
          <a:cs typeface="ＭＳ Ｐゴシック" charset="0"/>
        </a:defRPr>
      </a:lvl4pPr>
      <a:lvl5pPr algn="l" rtl="0" eaLnBrk="0" fontAlgn="base" hangingPunct="0">
        <a:spcBef>
          <a:spcPct val="0"/>
        </a:spcBef>
        <a:spcAft>
          <a:spcPct val="0"/>
        </a:spcAft>
        <a:defRPr kumimoji="1" sz="4400">
          <a:solidFill>
            <a:schemeClr val="tx2"/>
          </a:solidFill>
          <a:latin typeface="Times New Roman" pitchFamily="18" charset="0"/>
          <a:ea typeface="ＭＳ Ｐゴシック" charset="0"/>
          <a:cs typeface="ＭＳ Ｐゴシック"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65" charset="-128"/>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41986" name="Group 1026"/>
          <p:cNvGrpSpPr>
            <a:grpSpLocks/>
          </p:cNvGrpSpPr>
          <p:nvPr/>
        </p:nvGrpSpPr>
        <p:grpSpPr bwMode="auto">
          <a:xfrm>
            <a:off x="0" y="0"/>
            <a:ext cx="9144000" cy="6858000"/>
            <a:chOff x="0" y="0"/>
            <a:chExt cx="5760" cy="4320"/>
          </a:xfrm>
        </p:grpSpPr>
        <p:sp>
          <p:nvSpPr>
            <p:cNvPr id="41992" name="Rectangle 1027"/>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sz="1800" baseline="0">
                <a:solidFill>
                  <a:srgbClr val="EAE8E2"/>
                </a:solidFill>
              </a:endParaRPr>
            </a:p>
          </p:txBody>
        </p:sp>
        <p:sp>
          <p:nvSpPr>
            <p:cNvPr id="41993" name="Rectangle 1028"/>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sz="1800" baseline="0">
                <a:solidFill>
                  <a:srgbClr val="EAE8E2"/>
                </a:solidFill>
              </a:endParaRPr>
            </a:p>
          </p:txBody>
        </p:sp>
        <p:pic>
          <p:nvPicPr>
            <p:cNvPr id="41994" name="Picture 1029"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57382" name="Rectangle 1030"/>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1988" name="Rectangle 103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4" name="Rectangle 1032"/>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baseline="0">
                <a:solidFill>
                  <a:srgbClr val="EAE8E2"/>
                </a:solidFill>
                <a:latin typeface="Arial Narrow" charset="0"/>
              </a:defRPr>
            </a:lvl1pPr>
          </a:lstStyle>
          <a:p>
            <a:pPr>
              <a:defRPr/>
            </a:pPr>
            <a:fld id="{B3A08496-E06D-1E46-8D2B-F900C55709DD}" type="datetime1">
              <a:rPr lang="en-US"/>
              <a:pPr>
                <a:defRPr/>
              </a:pPr>
              <a:t>11/22/21</a:t>
            </a:fld>
            <a:endParaRPr lang="en-US"/>
          </a:p>
        </p:txBody>
      </p:sp>
      <p:sp>
        <p:nvSpPr>
          <p:cNvPr id="357385" name="Rectangle 1033"/>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aseline="0">
                <a:solidFill>
                  <a:srgbClr val="EAE8E2"/>
                </a:solidFill>
                <a:latin typeface="Arial Narrow" pitchFamily="-108" charset="0"/>
                <a:ea typeface="+mn-ea"/>
                <a:cs typeface="+mn-cs"/>
              </a:defRPr>
            </a:lvl1pPr>
          </a:lstStyle>
          <a:p>
            <a:pPr>
              <a:defRPr/>
            </a:pPr>
            <a:endParaRPr lang="en-US"/>
          </a:p>
        </p:txBody>
      </p:sp>
      <p:sp>
        <p:nvSpPr>
          <p:cNvPr id="357386" name="Rectangle 1034"/>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aseline="0">
                <a:solidFill>
                  <a:srgbClr val="EAE8E2"/>
                </a:solidFill>
                <a:latin typeface="Arial Narrow" charset="0"/>
              </a:defRPr>
            </a:lvl1pPr>
          </a:lstStyle>
          <a:p>
            <a:pPr>
              <a:defRPr/>
            </a:pPr>
            <a:fld id="{37A6ED02-D901-664D-A06E-0AB9BA55572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3990" r:id="rId1"/>
    <p:sldLayoutId id="2147493991" r:id="rId2"/>
    <p:sldLayoutId id="2147493992" r:id="rId3"/>
    <p:sldLayoutId id="2147493993" r:id="rId4"/>
    <p:sldLayoutId id="2147493994" r:id="rId5"/>
    <p:sldLayoutId id="2147493995" r:id="rId6"/>
    <p:sldLayoutId id="2147493996" r:id="rId7"/>
    <p:sldLayoutId id="2147493997" r:id="rId8"/>
    <p:sldLayoutId id="2147493998" r:id="rId9"/>
    <p:sldLayoutId id="2147493999" r:id="rId10"/>
    <p:sldLayoutId id="2147494000"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Arial" charset="0"/>
                <a:ea typeface="+mn-ea"/>
                <a:cs typeface="Arial" charset="0"/>
              </a:defRPr>
            </a:lvl1pPr>
          </a:lstStyle>
          <a:p>
            <a:pPr algn="l" eaLnBrk="1" hangingPunct="1">
              <a:defRPr/>
            </a:pPr>
            <a:endParaRPr lang="en-SG" baseline="0"/>
          </a:p>
        </p:txBody>
      </p:sp>
      <p:sp>
        <p:nvSpPr>
          <p:cNvPr id="30723"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Arial" charset="0"/>
              </a:defRPr>
            </a:lvl1pPr>
          </a:lstStyle>
          <a:p>
            <a:pPr eaLnBrk="1" hangingPunct="1"/>
            <a:fld id="{C6129B50-BEE6-CF4D-B0B1-29AA020E598E}" type="slidenum">
              <a:rPr lang="en-US" baseline="0" smtClean="0">
                <a:cs typeface="Arial" charset="0"/>
              </a:rPr>
              <a:pPr eaLnBrk="1" hangingPunct="1"/>
              <a:t>‹#›</a:t>
            </a:fld>
            <a:endParaRPr lang="en-US" baseline="0">
              <a:cs typeface="Arial" charset="0"/>
            </a:endParaRPr>
          </a:p>
        </p:txBody>
      </p:sp>
      <p:grpSp>
        <p:nvGrpSpPr>
          <p:cNvPr id="13316" name="Group 4"/>
          <p:cNvGrpSpPr>
            <a:grpSpLocks/>
          </p:cNvGrpSpPr>
          <p:nvPr/>
        </p:nvGrpSpPr>
        <p:grpSpPr bwMode="auto">
          <a:xfrm>
            <a:off x="0" y="0"/>
            <a:ext cx="9140825" cy="6850063"/>
            <a:chOff x="0" y="0"/>
            <a:chExt cx="5758" cy="4315"/>
          </a:xfrm>
        </p:grpSpPr>
        <p:grpSp>
          <p:nvGrpSpPr>
            <p:cNvPr id="13320" name="Group 5"/>
            <p:cNvGrpSpPr>
              <a:grpSpLocks/>
            </p:cNvGrpSpPr>
            <p:nvPr userDrawn="1"/>
          </p:nvGrpSpPr>
          <p:grpSpPr bwMode="auto">
            <a:xfrm>
              <a:off x="1728" y="2230"/>
              <a:ext cx="4027" cy="2085"/>
              <a:chOff x="1728" y="2230"/>
              <a:chExt cx="4027" cy="2085"/>
            </a:xfrm>
          </p:grpSpPr>
          <p:sp>
            <p:nvSpPr>
              <p:cNvPr id="30726"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l" eaLnBrk="1" hangingPunct="1">
                  <a:defRPr/>
                </a:pPr>
                <a:endParaRPr lang="en-US" sz="1800" baseline="0">
                  <a:solidFill>
                    <a:srgbClr val="FFFFFF"/>
                  </a:solidFill>
                  <a:latin typeface="Garamond" pitchFamily="-128" charset="0"/>
                  <a:cs typeface="Arial" charset="0"/>
                </a:endParaRPr>
              </a:p>
            </p:txBody>
          </p:sp>
          <p:sp>
            <p:nvSpPr>
              <p:cNvPr id="30727"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l" eaLnBrk="1" hangingPunct="1">
                  <a:defRPr/>
                </a:pPr>
                <a:endParaRPr lang="en-US" sz="1800" baseline="0">
                  <a:solidFill>
                    <a:srgbClr val="FFFFFF"/>
                  </a:solidFill>
                  <a:latin typeface="Garamond" pitchFamily="-128" charset="0"/>
                  <a:cs typeface="Arial" charset="0"/>
                </a:endParaRPr>
              </a:p>
            </p:txBody>
          </p:sp>
          <p:sp>
            <p:nvSpPr>
              <p:cNvPr id="30728"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l" eaLnBrk="1" hangingPunct="1">
                  <a:defRPr/>
                </a:pPr>
                <a:endParaRPr lang="en-US" sz="1800" baseline="0">
                  <a:solidFill>
                    <a:srgbClr val="FFFFFF"/>
                  </a:solidFill>
                  <a:latin typeface="Garamond" pitchFamily="-128" charset="0"/>
                  <a:cs typeface="Arial" charset="0"/>
                </a:endParaRPr>
              </a:p>
            </p:txBody>
          </p:sp>
          <p:sp>
            <p:nvSpPr>
              <p:cNvPr id="30729"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l" eaLnBrk="1" hangingPunct="1">
                  <a:defRPr/>
                </a:pPr>
                <a:endParaRPr lang="en-US" sz="1800" baseline="0">
                  <a:solidFill>
                    <a:srgbClr val="FFFFFF"/>
                  </a:solidFill>
                  <a:latin typeface="Garamond" pitchFamily="-128" charset="0"/>
                  <a:cs typeface="Arial" charset="0"/>
                </a:endParaRPr>
              </a:p>
            </p:txBody>
          </p:sp>
          <p:sp>
            <p:nvSpPr>
              <p:cNvPr id="30730"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l" eaLnBrk="1" hangingPunct="1">
                  <a:defRPr/>
                </a:pPr>
                <a:endParaRPr lang="en-US" sz="1800" baseline="0">
                  <a:solidFill>
                    <a:srgbClr val="FFFFFF"/>
                  </a:solidFill>
                  <a:latin typeface="Garamond" pitchFamily="-128" charset="0"/>
                  <a:cs typeface="Arial" charset="0"/>
                </a:endParaRPr>
              </a:p>
            </p:txBody>
          </p:sp>
        </p:grpSp>
        <p:sp>
          <p:nvSpPr>
            <p:cNvPr id="30731"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1" hangingPunct="1">
                <a:defRPr/>
              </a:pPr>
              <a:endParaRPr lang="en-US" sz="1800" baseline="0">
                <a:solidFill>
                  <a:srgbClr val="FFFFFF"/>
                </a:solidFill>
                <a:latin typeface="Garamond" pitchFamily="-128" charset="0"/>
                <a:cs typeface="Arial" charset="0"/>
              </a:endParaRPr>
            </a:p>
          </p:txBody>
        </p:sp>
        <p:sp>
          <p:nvSpPr>
            <p:cNvPr id="30732"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l" eaLnBrk="1" hangingPunct="1">
                <a:defRPr/>
              </a:pPr>
              <a:endParaRPr lang="en-US" sz="1800" baseline="0">
                <a:solidFill>
                  <a:srgbClr val="FFFFFF"/>
                </a:solidFill>
                <a:latin typeface="Garamond" pitchFamily="-128" charset="0"/>
                <a:cs typeface="Arial" charset="0"/>
              </a:endParaRPr>
            </a:p>
          </p:txBody>
        </p:sp>
      </p:grpSp>
      <p:sp>
        <p:nvSpPr>
          <p:cNvPr id="30733"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SG"/>
              <a:t>Click to edit Master title style</a:t>
            </a:r>
          </a:p>
        </p:txBody>
      </p:sp>
      <p:sp>
        <p:nvSpPr>
          <p:cNvPr id="30734"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Arial" charset="0"/>
                <a:ea typeface="+mn-ea"/>
                <a:cs typeface="Arial" charset="0"/>
              </a:defRPr>
            </a:lvl1pPr>
          </a:lstStyle>
          <a:p>
            <a:pPr eaLnBrk="1" hangingPunct="1">
              <a:defRPr/>
            </a:pPr>
            <a:endParaRPr lang="en-SG" baseline="0"/>
          </a:p>
        </p:txBody>
      </p:sp>
      <p:sp>
        <p:nvSpPr>
          <p:cNvPr id="30735"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SG"/>
              <a:t>Click to edit Master text styles</a:t>
            </a:r>
          </a:p>
          <a:p>
            <a:pPr lvl="1"/>
            <a:r>
              <a:rPr lang="en-SG"/>
              <a:t>Second level</a:t>
            </a:r>
          </a:p>
          <a:p>
            <a:pPr lvl="2"/>
            <a:r>
              <a:rPr lang="en-SG"/>
              <a:t>Third level</a:t>
            </a:r>
          </a:p>
          <a:p>
            <a:pPr lvl="3"/>
            <a:r>
              <a:rPr lang="en-SG"/>
              <a:t>Fourth level</a:t>
            </a:r>
          </a:p>
          <a:p>
            <a:pPr lvl="4"/>
            <a:r>
              <a:rPr lang="en-SG"/>
              <a:t>Fifth level</a:t>
            </a:r>
          </a:p>
        </p:txBody>
      </p:sp>
    </p:spTree>
    <p:extLst>
      <p:ext uri="{BB962C8B-B14F-4D97-AF65-F5344CB8AC3E}">
        <p14:creationId xmlns:p14="http://schemas.microsoft.com/office/powerpoint/2010/main" val="6505473"/>
      </p:ext>
    </p:extLst>
  </p:cSld>
  <p:clrMap bg1="dk2" tx1="lt1" bg2="dk1" tx2="lt2" accent1="accent1" accent2="accent2" accent3="accent3" accent4="accent4" accent5="accent5" accent6="accent6" hlink="hlink" folHlink="folHlink"/>
  <p:sldLayoutIdLst>
    <p:sldLayoutId id="2147494722" r:id="rId1"/>
    <p:sldLayoutId id="2147494723" r:id="rId2"/>
    <p:sldLayoutId id="2147494724" r:id="rId3"/>
    <p:sldLayoutId id="2147494725" r:id="rId4"/>
    <p:sldLayoutId id="2147494726" r:id="rId5"/>
    <p:sldLayoutId id="2147494727" r:id="rId6"/>
    <p:sldLayoutId id="2147494728" r:id="rId7"/>
    <p:sldLayoutId id="2147494729" r:id="rId8"/>
    <p:sldLayoutId id="2147494730" r:id="rId9"/>
    <p:sldLayoutId id="2147494731" r:id="rId10"/>
    <p:sldLayoutId id="2147494732"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28" charset="0"/>
          <a:ea typeface="ＭＳ Ｐゴシック"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28" charset="0"/>
          <a:ea typeface="ＭＳ Ｐゴシック"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28" charset="0"/>
          <a:ea typeface="ＭＳ Ｐゴシック"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28" charset="0"/>
          <a:ea typeface="ＭＳ Ｐゴシック"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28"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28"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28"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28" charset="0"/>
          <a:cs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Arial" pitchFamily="-65" charset="0"/>
          <a:cs typeface="+mn-cs"/>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Arial" pitchFamily="-65" charset="0"/>
          <a:cs typeface="+mn-cs"/>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Arial" pitchFamily="-65" charset="0"/>
          <a:cs typeface="+mn-cs"/>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pitchFamily="-65" charset="0"/>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1" hangingPunct="1"/>
              <a:endParaRPr lang="en-US" baseline="0">
                <a:solidFill>
                  <a:srgbClr val="EAE8E2"/>
                </a:solidFill>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1" hangingPunct="1"/>
              <a:endParaRPr lang="en-US" baseline="0">
                <a:solidFill>
                  <a:srgbClr val="EAE8E2"/>
                </a:solidFill>
              </a:endParaRPr>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lgn="l" eaLnBrk="1" hangingPunct="1">
              <a:defRPr/>
            </a:pPr>
            <a:endParaRPr lang="en-US" baseline="0">
              <a:solidFill>
                <a:srgbClr val="EAE8E2"/>
              </a:solidFill>
              <a:latin typeface="Arial Narrow"/>
            </a:endParaRPr>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eaLnBrk="1" hangingPunct="1">
              <a:defRPr/>
            </a:pPr>
            <a:endParaRPr lang="en-US" baseline="0">
              <a:solidFill>
                <a:srgbClr val="EAE8E2"/>
              </a:solidFill>
              <a:latin typeface="Arial Narrow"/>
            </a:endParaRPr>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pPr eaLnBrk="1" hangingPunct="1">
              <a:defRPr/>
            </a:pPr>
            <a:fld id="{3664AE4A-75DE-2044-8C99-40ACEC0F60DA}" type="slidenum">
              <a:rPr lang="en-US" baseline="0">
                <a:solidFill>
                  <a:srgbClr val="EAE8E2"/>
                </a:solidFill>
              </a:rPr>
              <a:pPr eaLnBrk="1" hangingPunct="1">
                <a:defRPr/>
              </a:pPr>
              <a:t>‹#›</a:t>
            </a:fld>
            <a:endParaRPr lang="en-US" baseline="0">
              <a:solidFill>
                <a:srgbClr val="EAE8E2"/>
              </a:solidFill>
            </a:endParaRPr>
          </a:p>
        </p:txBody>
      </p:sp>
    </p:spTree>
    <p:extLst>
      <p:ext uri="{BB962C8B-B14F-4D97-AF65-F5344CB8AC3E}">
        <p14:creationId xmlns:p14="http://schemas.microsoft.com/office/powerpoint/2010/main" val="2641316907"/>
      </p:ext>
    </p:extLst>
  </p:cSld>
  <p:clrMap bg1="dk2" tx1="lt1" bg2="dk1" tx2="lt2" accent1="accent1" accent2="accent2" accent3="accent3" accent4="accent4" accent5="accent5" accent6="accent6" hlink="hlink" folHlink="folHlink"/>
  <p:sldLayoutIdLst>
    <p:sldLayoutId id="2147494745" r:id="rId1"/>
    <p:sldLayoutId id="2147494746" r:id="rId2"/>
    <p:sldLayoutId id="2147494747" r:id="rId3"/>
    <p:sldLayoutId id="2147494748" r:id="rId4"/>
    <p:sldLayoutId id="2147494749" r:id="rId5"/>
    <p:sldLayoutId id="2147494750" r:id="rId6"/>
    <p:sldLayoutId id="2147494751" r:id="rId7"/>
    <p:sldLayoutId id="2147494752" r:id="rId8"/>
    <p:sldLayoutId id="2147494753" r:id="rId9"/>
    <p:sldLayoutId id="2147494754" r:id="rId10"/>
    <p:sldLayoutId id="2147494755"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730" name="Group 2"/>
          <p:cNvGrpSpPr>
            <a:grpSpLocks/>
          </p:cNvGrpSpPr>
          <p:nvPr/>
        </p:nvGrpSpPr>
        <p:grpSpPr bwMode="auto">
          <a:xfrm>
            <a:off x="0" y="0"/>
            <a:ext cx="9144000" cy="6858000"/>
            <a:chOff x="0" y="0"/>
            <a:chExt cx="5760" cy="4320"/>
          </a:xfrm>
        </p:grpSpPr>
        <p:sp>
          <p:nvSpPr>
            <p:cNvPr id="73736"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EAE8E2"/>
                </a:solidFill>
                <a:latin typeface="Arial" charset="0"/>
              </a:endParaRPr>
            </a:p>
          </p:txBody>
        </p:sp>
        <p:sp>
          <p:nvSpPr>
            <p:cNvPr id="73737"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EAE8E2"/>
                </a:solidFill>
                <a:latin typeface="Arial" charset="0"/>
              </a:endParaRPr>
            </a:p>
          </p:txBody>
        </p:sp>
        <p:pic>
          <p:nvPicPr>
            <p:cNvPr id="73738"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078"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3732"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0"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Arial Narrow" pitchFamily="-65" charset="0"/>
                <a:ea typeface="ＭＳ Ｐゴシック" pitchFamily="-65" charset="-128"/>
                <a:cs typeface="ＭＳ Ｐゴシック" pitchFamily="-65" charset="-128"/>
              </a:defRPr>
            </a:lvl1pPr>
          </a:lstStyle>
          <a:p>
            <a:pPr algn="l">
              <a:defRPr/>
            </a:pPr>
            <a:endParaRPr lang="en-US" baseline="0">
              <a:solidFill>
                <a:srgbClr val="EAE8E2"/>
              </a:solidFill>
            </a:endParaRPr>
          </a:p>
        </p:txBody>
      </p:sp>
      <p:sp>
        <p:nvSpPr>
          <p:cNvPr id="3081"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Arial Narrow" pitchFamily="-65" charset="0"/>
                <a:ea typeface="ＭＳ Ｐゴシック" pitchFamily="-65" charset="-128"/>
                <a:cs typeface="ＭＳ Ｐゴシック" pitchFamily="-65" charset="-128"/>
              </a:defRPr>
            </a:lvl1pPr>
          </a:lstStyle>
          <a:p>
            <a:pPr>
              <a:defRPr/>
            </a:pPr>
            <a:endParaRPr lang="en-US" baseline="0">
              <a:solidFill>
                <a:srgbClr val="EAE8E2"/>
              </a:solidFill>
            </a:endParaRPr>
          </a:p>
        </p:txBody>
      </p:sp>
      <p:sp>
        <p:nvSpPr>
          <p:cNvPr id="3082"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Arial Narrow" charset="0"/>
              </a:defRPr>
            </a:lvl1pPr>
          </a:lstStyle>
          <a:p>
            <a:pPr>
              <a:defRPr/>
            </a:pPr>
            <a:fld id="{8A537DE3-38B2-9D41-8B14-AD994715483B}" type="slidenum">
              <a:rPr lang="en-US" baseline="0">
                <a:solidFill>
                  <a:srgbClr val="EAE8E2"/>
                </a:solidFill>
              </a:rPr>
              <a:pPr>
                <a:defRPr/>
              </a:pPr>
              <a:t>‹#›</a:t>
            </a:fld>
            <a:endParaRPr lang="en-US" baseline="0">
              <a:solidFill>
                <a:srgbClr val="EAE8E2"/>
              </a:solidFill>
            </a:endParaRPr>
          </a:p>
        </p:txBody>
      </p:sp>
    </p:spTree>
    <p:extLst>
      <p:ext uri="{BB962C8B-B14F-4D97-AF65-F5344CB8AC3E}">
        <p14:creationId xmlns:p14="http://schemas.microsoft.com/office/powerpoint/2010/main" val="759676423"/>
      </p:ext>
    </p:extLst>
  </p:cSld>
  <p:clrMap bg1="dk2" tx1="lt1" bg2="dk1" tx2="lt2" accent1="accent1" accent2="accent2" accent3="accent3" accent4="accent4" accent5="accent5" accent6="accent6" hlink="hlink" folHlink="folHlink"/>
  <p:sldLayoutIdLst>
    <p:sldLayoutId id="2147494757" r:id="rId1"/>
    <p:sldLayoutId id="2147494758" r:id="rId2"/>
    <p:sldLayoutId id="2147494759" r:id="rId3"/>
    <p:sldLayoutId id="2147494760" r:id="rId4"/>
    <p:sldLayoutId id="2147494761" r:id="rId5"/>
    <p:sldLayoutId id="2147494762" r:id="rId6"/>
    <p:sldLayoutId id="2147494763" r:id="rId7"/>
    <p:sldLayoutId id="2147494764" r:id="rId8"/>
    <p:sldLayoutId id="2147494765" r:id="rId9"/>
    <p:sldLayoutId id="2147494766" r:id="rId10"/>
    <p:sldLayoutId id="2147494767"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4400">
          <a:solidFill>
            <a:schemeClr val="tx2"/>
          </a:solidFill>
          <a:latin typeface="Impact"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4400">
          <a:solidFill>
            <a:schemeClr val="tx2"/>
          </a:solidFill>
          <a:latin typeface="Impact"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4400">
          <a:solidFill>
            <a:schemeClr val="tx2"/>
          </a:solidFill>
          <a:latin typeface="Impact"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4400">
          <a:solidFill>
            <a:schemeClr val="tx2"/>
          </a:solidFill>
          <a:latin typeface="Impact" pitchFamily="-108" charset="0"/>
          <a:ea typeface="ＭＳ Ｐゴシック" pitchFamily="-108" charset="-128"/>
          <a:cs typeface="ＭＳ Ｐゴシック" pitchFamily="-108"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2286000"/>
            <a:ext cx="9144000" cy="3581400"/>
            <a:chOff x="0" y="1968"/>
            <a:chExt cx="5760" cy="2256"/>
          </a:xfrm>
        </p:grpSpPr>
        <p:sp>
          <p:nvSpPr>
            <p:cNvPr id="103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3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3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3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3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3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3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4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4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4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4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4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4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4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4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4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4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5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5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5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5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5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5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5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5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5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5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6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6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6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6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6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6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6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6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6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6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7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7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7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7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7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7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7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7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7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7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8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8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8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8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8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8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8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8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8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8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9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9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9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9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9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09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grpSp>
      <p:sp>
        <p:nvSpPr>
          <p:cNvPr id="102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02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28740"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latin typeface="Helvetica" pitchFamily="-65" charset="0"/>
                <a:ea typeface="Osaka" pitchFamily="-65" charset="-128"/>
                <a:cs typeface="Osaka" pitchFamily="-65" charset="-128"/>
              </a:defRPr>
            </a:lvl1pPr>
          </a:lstStyle>
          <a:p>
            <a:pPr algn="l">
              <a:defRPr/>
            </a:pPr>
            <a:endParaRPr lang="en-US" altLang="ja-JP" baseline="0">
              <a:solidFill>
                <a:srgbClr val="FFFFFF"/>
              </a:solidFill>
            </a:endParaRPr>
          </a:p>
        </p:txBody>
      </p:sp>
      <p:sp>
        <p:nvSpPr>
          <p:cNvPr id="28741"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pitchFamily="-65" charset="0"/>
                <a:ea typeface="Osaka" pitchFamily="-65" charset="-128"/>
                <a:cs typeface="Osaka" pitchFamily="-65" charset="-128"/>
              </a:defRPr>
            </a:lvl1pPr>
          </a:lstStyle>
          <a:p>
            <a:pPr>
              <a:defRPr/>
            </a:pPr>
            <a:endParaRPr lang="en-US" altLang="ja-JP" baseline="0">
              <a:solidFill>
                <a:srgbClr val="FFFFFF"/>
              </a:solidFill>
            </a:endParaRPr>
          </a:p>
        </p:txBody>
      </p:sp>
      <p:sp>
        <p:nvSpPr>
          <p:cNvPr id="28742"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charset="0"/>
                <a:ea typeface="Osaka" charset="0"/>
                <a:cs typeface="Osaka" charset="0"/>
              </a:defRPr>
            </a:lvl1pPr>
          </a:lstStyle>
          <a:p>
            <a:pPr>
              <a:defRPr/>
            </a:pPr>
            <a:fld id="{AAD0D06A-476D-5F4A-8687-924B7DE4CC35}" type="slidenum">
              <a:rPr lang="en-US" altLang="ja-JP" baseline="0">
                <a:solidFill>
                  <a:srgbClr val="FFFFFF"/>
                </a:solidFill>
              </a:rPr>
              <a:pPr>
                <a:defRPr/>
              </a:pPr>
              <a:t>‹#›</a:t>
            </a:fld>
            <a:endParaRPr lang="en-US" altLang="ja-JP" baseline="0">
              <a:solidFill>
                <a:srgbClr val="FFFFFF"/>
              </a:solidFill>
            </a:endParaRPr>
          </a:p>
        </p:txBody>
      </p:sp>
      <p:pic>
        <p:nvPicPr>
          <p:cNvPr id="103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41036775"/>
      </p:ext>
    </p:extLst>
  </p:cSld>
  <p:clrMap bg1="dk2" tx1="lt1" bg2="dk1" tx2="lt2" accent1="accent1" accent2="accent2" accent3="accent3" accent4="accent4" accent5="accent5" accent6="accent6" hlink="hlink" folHlink="folHlink"/>
  <p:sldLayoutIdLst>
    <p:sldLayoutId id="2147494785" r:id="rId1"/>
    <p:sldLayoutId id="2147494786" r:id="rId2"/>
    <p:sldLayoutId id="2147494787" r:id="rId3"/>
    <p:sldLayoutId id="2147494788" r:id="rId4"/>
    <p:sldLayoutId id="2147494789" r:id="rId5"/>
    <p:sldLayoutId id="2147494790" r:id="rId6"/>
    <p:sldLayoutId id="2147494791" r:id="rId7"/>
    <p:sldLayoutId id="2147494792" r:id="rId8"/>
    <p:sldLayoutId id="2147494793" r:id="rId9"/>
    <p:sldLayoutId id="2147494794" r:id="rId10"/>
    <p:sldLayoutId id="2147494795"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baseline="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baseline="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baseline="0"/>
              <a:pPr>
                <a:defRPr/>
              </a:pPr>
              <a:t>‹#›</a:t>
            </a:fld>
            <a:endParaRPr lang="en-US" baseline="0"/>
          </a:p>
        </p:txBody>
      </p:sp>
    </p:spTree>
    <p:extLst>
      <p:ext uri="{BB962C8B-B14F-4D97-AF65-F5344CB8AC3E}">
        <p14:creationId xmlns:p14="http://schemas.microsoft.com/office/powerpoint/2010/main" val="3875517178"/>
      </p:ext>
    </p:extLst>
  </p:cSld>
  <p:clrMap bg1="lt1" tx1="dk1" bg2="lt2" tx2="dk2" accent1="accent1" accent2="accent2" accent3="accent3" accent4="accent4" accent5="accent5" accent6="accent6" hlink="hlink" folHlink="folHlink"/>
  <p:sldLayoutIdLst>
    <p:sldLayoutId id="2147494822" r:id="rId1"/>
    <p:sldLayoutId id="2147494823" r:id="rId2"/>
    <p:sldLayoutId id="2147494824" r:id="rId3"/>
    <p:sldLayoutId id="2147494825" r:id="rId4"/>
    <p:sldLayoutId id="2147494826" r:id="rId5"/>
    <p:sldLayoutId id="2147494827" r:id="rId6"/>
    <p:sldLayoutId id="2147494828" r:id="rId7"/>
    <p:sldLayoutId id="2147494829" r:id="rId8"/>
    <p:sldLayoutId id="2147494830" r:id="rId9"/>
    <p:sldLayoutId id="2147494831" r:id="rId10"/>
    <p:sldLayoutId id="2147494832" r:id="rId11"/>
    <p:sldLayoutId id="2147494833" r:id="rId12"/>
    <p:sldLayoutId id="214749483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52226" name="Group 1026"/>
          <p:cNvGrpSpPr>
            <a:grpSpLocks/>
          </p:cNvGrpSpPr>
          <p:nvPr/>
        </p:nvGrpSpPr>
        <p:grpSpPr bwMode="auto">
          <a:xfrm>
            <a:off x="0" y="0"/>
            <a:ext cx="9144000" cy="6858000"/>
            <a:chOff x="0" y="0"/>
            <a:chExt cx="5760" cy="4320"/>
          </a:xfrm>
        </p:grpSpPr>
        <p:sp>
          <p:nvSpPr>
            <p:cNvPr id="52232" name="Rectangle 1027"/>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sz="1800" baseline="0">
                <a:solidFill>
                  <a:srgbClr val="EAE8E2"/>
                </a:solidFill>
              </a:endParaRPr>
            </a:p>
          </p:txBody>
        </p:sp>
        <p:sp>
          <p:nvSpPr>
            <p:cNvPr id="52233" name="Rectangle 1028"/>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sz="1800" baseline="0">
                <a:solidFill>
                  <a:srgbClr val="EAE8E2"/>
                </a:solidFill>
              </a:endParaRPr>
            </a:p>
          </p:txBody>
        </p:sp>
        <p:pic>
          <p:nvPicPr>
            <p:cNvPr id="52234" name="Picture 1029"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57382" name="Rectangle 1030"/>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2228" name="Rectangle 103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4" name="Rectangle 1032"/>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Arial Narrow" charset="0"/>
              </a:defRPr>
            </a:lvl1pPr>
          </a:lstStyle>
          <a:p>
            <a:pPr algn="l">
              <a:defRPr/>
            </a:pPr>
            <a:fld id="{2B13B870-7D98-4943-96AC-AC2ED7AB9E88}" type="datetime1">
              <a:rPr lang="en-US" baseline="0">
                <a:solidFill>
                  <a:srgbClr val="EAE8E2"/>
                </a:solidFill>
              </a:rPr>
              <a:pPr algn="l">
                <a:defRPr/>
              </a:pPr>
              <a:t>11/22/21</a:t>
            </a:fld>
            <a:endParaRPr lang="en-US" baseline="0">
              <a:solidFill>
                <a:srgbClr val="EAE8E2"/>
              </a:solidFill>
            </a:endParaRPr>
          </a:p>
        </p:txBody>
      </p:sp>
      <p:sp>
        <p:nvSpPr>
          <p:cNvPr id="357385" name="Rectangle 1033"/>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Arial Narrow" pitchFamily="-108" charset="0"/>
                <a:ea typeface="+mn-ea"/>
                <a:cs typeface="+mn-cs"/>
              </a:defRPr>
            </a:lvl1pPr>
          </a:lstStyle>
          <a:p>
            <a:pPr>
              <a:defRPr/>
            </a:pPr>
            <a:endParaRPr lang="en-US" baseline="0">
              <a:solidFill>
                <a:srgbClr val="EAE8E2"/>
              </a:solidFill>
            </a:endParaRPr>
          </a:p>
        </p:txBody>
      </p:sp>
      <p:sp>
        <p:nvSpPr>
          <p:cNvPr id="357386" name="Rectangle 1034"/>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Arial Narrow" charset="0"/>
              </a:defRPr>
            </a:lvl1pPr>
          </a:lstStyle>
          <a:p>
            <a:pPr>
              <a:defRPr/>
            </a:pPr>
            <a:fld id="{B02D8F6D-1065-D142-91F3-FC3250B35BB5}" type="slidenum">
              <a:rPr lang="en-US" baseline="0">
                <a:solidFill>
                  <a:srgbClr val="EAE8E2"/>
                </a:solidFill>
              </a:rPr>
              <a:pPr>
                <a:defRPr/>
              </a:pPr>
              <a:t>‹#›</a:t>
            </a:fld>
            <a:endParaRPr lang="en-US" baseline="0">
              <a:solidFill>
                <a:srgbClr val="EAE8E2"/>
              </a:solidFill>
            </a:endParaRPr>
          </a:p>
        </p:txBody>
      </p:sp>
    </p:spTree>
    <p:extLst>
      <p:ext uri="{BB962C8B-B14F-4D97-AF65-F5344CB8AC3E}">
        <p14:creationId xmlns:p14="http://schemas.microsoft.com/office/powerpoint/2010/main" val="1918153734"/>
      </p:ext>
    </p:extLst>
  </p:cSld>
  <p:clrMap bg1="dk2" tx1="lt1" bg2="dk1" tx2="lt2" accent1="accent1" accent2="accent2" accent3="accent3" accent4="accent4" accent5="accent5" accent6="accent6" hlink="hlink" folHlink="folHlink"/>
  <p:sldLayoutIdLst>
    <p:sldLayoutId id="2147494873" r:id="rId1"/>
    <p:sldLayoutId id="2147494874" r:id="rId2"/>
    <p:sldLayoutId id="2147494875" r:id="rId3"/>
    <p:sldLayoutId id="2147494876" r:id="rId4"/>
    <p:sldLayoutId id="2147494877" r:id="rId5"/>
    <p:sldLayoutId id="2147494878" r:id="rId6"/>
    <p:sldLayoutId id="2147494879" r:id="rId7"/>
    <p:sldLayoutId id="2147494880" r:id="rId8"/>
    <p:sldLayoutId id="2147494881" r:id="rId9"/>
    <p:sldLayoutId id="2147494882" r:id="rId10"/>
    <p:sldLayoutId id="214749488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a:endParaRPr lang="en-US" sz="2800" baseline="0">
                <a:solidFill>
                  <a:srgbClr val="00DFCA"/>
                </a:solidFill>
                <a:latin typeface="Matura MT Script Capitals" charset="0"/>
              </a:endParaRPr>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algn="l">
                  <a:defRPr/>
                </a:pPr>
                <a:endParaRPr lang="en-US" sz="2800" baseline="0">
                  <a:solidFill>
                    <a:srgbClr val="00DFCA"/>
                  </a:solidFill>
                  <a:latin typeface="Matura MT Script Capitals" pitchFamily="-112" charset="0"/>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800" baseline="0">
                  <a:solidFill>
                    <a:srgbClr val="00DFCA"/>
                  </a:solidFill>
                  <a:latin typeface="Matura MT Script Capitals" charset="0"/>
                </a:endParaRPr>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800" baseline="0">
                  <a:solidFill>
                    <a:srgbClr val="00DFCA"/>
                  </a:solidFill>
                  <a:latin typeface="Matura MT Script Capitals" charset="0"/>
                </a:endParaRPr>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800" baseline="0">
                  <a:solidFill>
                    <a:srgbClr val="00DFCA"/>
                  </a:solidFill>
                  <a:latin typeface="Matura MT Script Capitals" charset="0"/>
                </a:endParaRPr>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800" baseline="0">
                  <a:solidFill>
                    <a:srgbClr val="00DFCA"/>
                  </a:solidFill>
                  <a:latin typeface="Matura MT Script Capitals" charset="0"/>
                </a:endParaRPr>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800" baseline="0">
                  <a:solidFill>
                    <a:srgbClr val="00DFCA"/>
                  </a:solidFill>
                  <a:latin typeface="Matura MT Script Capitals" charset="0"/>
                </a:endParaRPr>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800" baseline="0">
                  <a:solidFill>
                    <a:srgbClr val="00DFCA"/>
                  </a:solidFill>
                  <a:latin typeface="Matura MT Script Capitals" charset="0"/>
                </a:endParaRPr>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800" baseline="0">
                  <a:solidFill>
                    <a:srgbClr val="00DFCA"/>
                  </a:solidFill>
                  <a:latin typeface="Matura MT Script Capitals" charset="0"/>
                </a:endParaRPr>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800" baseline="0">
                  <a:solidFill>
                    <a:srgbClr val="00DFCA"/>
                  </a:solidFill>
                  <a:latin typeface="Matura MT Script Capitals" charset="0"/>
                </a:endParaRPr>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800" baseline="0">
                  <a:solidFill>
                    <a:srgbClr val="00DFCA"/>
                  </a:solidFill>
                  <a:latin typeface="Matura MT Script Capitals" charset="0"/>
                </a:endParaRPr>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800" baseline="0">
                  <a:solidFill>
                    <a:srgbClr val="00DFCA"/>
                  </a:solidFill>
                  <a:latin typeface="Matura MT Script Capitals" charset="0"/>
                </a:endParaRPr>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800" baseline="0">
                  <a:solidFill>
                    <a:srgbClr val="00DFCA"/>
                  </a:solidFill>
                  <a:latin typeface="Matura MT Script Capitals" charset="0"/>
                </a:endParaRPr>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800" baseline="0">
                  <a:solidFill>
                    <a:srgbClr val="00DFCA"/>
                  </a:solidFill>
                  <a:latin typeface="Matura MT Script Capitals" charset="0"/>
                </a:endParaRPr>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800" baseline="0">
                  <a:solidFill>
                    <a:srgbClr val="00DFCA"/>
                  </a:solidFill>
                  <a:latin typeface="Matura MT Script Capitals" charset="0"/>
                </a:endParaRPr>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800" baseline="0">
                  <a:solidFill>
                    <a:srgbClr val="00DFCA"/>
                  </a:solidFill>
                  <a:latin typeface="Matura MT Script Capitals" charset="0"/>
                </a:endParaRPr>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800" baseline="0">
                  <a:solidFill>
                    <a:srgbClr val="00DFCA"/>
                  </a:solidFill>
                  <a:latin typeface="Matura MT Script Capitals" charset="0"/>
                </a:endParaRPr>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800" baseline="0">
                  <a:solidFill>
                    <a:srgbClr val="00DFCA"/>
                  </a:solidFill>
                  <a:latin typeface="Matura MT Script Capitals" charset="0"/>
                </a:endParaRPr>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800" baseline="0">
                  <a:solidFill>
                    <a:srgbClr val="00DFCA"/>
                  </a:solidFill>
                  <a:latin typeface="Matura MT Script Capitals" charset="0"/>
                </a:endParaRPr>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800" baseline="0">
                  <a:solidFill>
                    <a:srgbClr val="00DFCA"/>
                  </a:solidFill>
                  <a:latin typeface="Matura MT Script Capitals" charset="0"/>
                </a:endParaRPr>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800" baseline="0">
                  <a:solidFill>
                    <a:srgbClr val="00DFCA"/>
                  </a:solidFill>
                  <a:latin typeface="Matura MT Script Capitals" charset="0"/>
                </a:endParaRPr>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800" baseline="0">
                  <a:solidFill>
                    <a:srgbClr val="00DFCA"/>
                  </a:solidFill>
                  <a:latin typeface="Matura MT Script Capitals" charset="0"/>
                </a:endParaRPr>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800" baseline="0">
                  <a:solidFill>
                    <a:srgbClr val="00DFCA"/>
                  </a:solidFill>
                  <a:latin typeface="Matura MT Script Capitals" charset="0"/>
                </a:endParaRPr>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800" baseline="0">
                  <a:solidFill>
                    <a:srgbClr val="00DFCA"/>
                  </a:solidFill>
                  <a:latin typeface="Matura MT Script Capitals" charset="0"/>
                </a:endParaRPr>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a:endParaRPr lang="en-US" sz="2800" baseline="0">
                  <a:solidFill>
                    <a:srgbClr val="00DFCA"/>
                  </a:solidFill>
                  <a:latin typeface="Matura MT Script Capitals" charset="0"/>
                </a:endParaRPr>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a:endParaRPr lang="en-US" sz="2800" baseline="0">
                  <a:solidFill>
                    <a:srgbClr val="00DFCA"/>
                  </a:solidFill>
                  <a:latin typeface="Matura MT Script Capitals" charset="0"/>
                </a:endParaRPr>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a:endParaRPr lang="en-US" sz="2800" baseline="0">
                  <a:solidFill>
                    <a:srgbClr val="00DFCA"/>
                  </a:solidFill>
                  <a:latin typeface="Matura MT Script Capitals" charset="0"/>
                </a:endParaRPr>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900" b="1" baseline="0">
                <a:solidFill>
                  <a:srgbClr val="FFFFFF"/>
                </a:solidFill>
                <a:latin typeface="Arial" charset="0"/>
              </a:rPr>
              <a:t>© </a:t>
            </a:r>
            <a:r>
              <a:rPr lang="en-US" sz="1000" b="1" baseline="0">
                <a:solidFill>
                  <a:srgbClr val="FFFFFF"/>
                </a:solidFill>
                <a:latin typeface="Arial" charset="0"/>
              </a:rPr>
              <a:t>2006 </a:t>
            </a:r>
            <a:r>
              <a:rPr lang="en-US" sz="900" b="1" baseline="0">
                <a:solidFill>
                  <a:srgbClr val="FFFFFF"/>
                </a:solidFill>
                <a:latin typeface="Arial"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a:defRPr/>
            </a:pPr>
            <a:r>
              <a:rPr lang="en-US" sz="1000" b="1" baseline="0">
                <a:solidFill>
                  <a:srgbClr val="FFFFFF"/>
                </a:solidFill>
                <a:effectLst>
                  <a:outerShdw blurRad="38100" dist="38100" dir="2700000" algn="tl">
                    <a:srgbClr val="000000"/>
                  </a:outerShdw>
                </a:effectLst>
                <a:latin typeface="Comic Sans MS" charset="0"/>
              </a:rPr>
              <a:t>9.65.03d.</a:t>
            </a:r>
          </a:p>
        </p:txBody>
      </p:sp>
    </p:spTree>
    <p:extLst>
      <p:ext uri="{BB962C8B-B14F-4D97-AF65-F5344CB8AC3E}">
        <p14:creationId xmlns:p14="http://schemas.microsoft.com/office/powerpoint/2010/main" val="4152530654"/>
      </p:ext>
    </p:extLst>
  </p:cSld>
  <p:clrMap bg1="dk2" tx1="lt1" bg2="dk1" tx2="lt2" accent1="accent1" accent2="accent2" accent3="accent3" accent4="accent4" accent5="accent5" accent6="accent6" hlink="hlink" folHlink="folHlink"/>
  <p:sldLayoutIdLst>
    <p:sldLayoutId id="2147494885" r:id="rId1"/>
    <p:sldLayoutId id="2147494886" r:id="rId2"/>
    <p:sldLayoutId id="2147494887" r:id="rId3"/>
    <p:sldLayoutId id="2147494888" r:id="rId4"/>
    <p:sldLayoutId id="2147494889" r:id="rId5"/>
    <p:sldLayoutId id="2147494890" r:id="rId6"/>
    <p:sldLayoutId id="2147494891" r:id="rId7"/>
    <p:sldLayoutId id="2147494892" r:id="rId8"/>
    <p:sldLayoutId id="2147494893" r:id="rId9"/>
    <p:sldLayoutId id="2147494894" r:id="rId10"/>
    <p:sldLayoutId id="2147494895"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2286000"/>
            <a:ext cx="9144000" cy="3581400"/>
            <a:chOff x="0" y="1968"/>
            <a:chExt cx="5760" cy="2256"/>
          </a:xfrm>
        </p:grpSpPr>
        <p:sp>
          <p:nvSpPr>
            <p:cNvPr id="22531"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32"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33" name="Rectangle 5"/>
            <p:cNvSpPr>
              <a:spLocks noChangeArrowheads="1"/>
            </p:cNvSpPr>
            <p:nvPr/>
          </p:nvSpPr>
          <p:spPr bwMode="auto">
            <a:xfrm>
              <a:off x="96"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34" name="Rectangle 6"/>
            <p:cNvSpPr>
              <a:spLocks noChangeArrowheads="1"/>
            </p:cNvSpPr>
            <p:nvPr/>
          </p:nvSpPr>
          <p:spPr bwMode="auto">
            <a:xfrm>
              <a:off x="192"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35" name="Rectangle 7"/>
            <p:cNvSpPr>
              <a:spLocks noChangeArrowheads="1"/>
            </p:cNvSpPr>
            <p:nvPr/>
          </p:nvSpPr>
          <p:spPr bwMode="auto">
            <a:xfrm>
              <a:off x="288"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36" name="Rectangle 8"/>
            <p:cNvSpPr>
              <a:spLocks noChangeArrowheads="1"/>
            </p:cNvSpPr>
            <p:nvPr/>
          </p:nvSpPr>
          <p:spPr bwMode="auto">
            <a:xfrm>
              <a:off x="384"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37" name="Rectangle 9"/>
            <p:cNvSpPr>
              <a:spLocks noChangeArrowheads="1"/>
            </p:cNvSpPr>
            <p:nvPr/>
          </p:nvSpPr>
          <p:spPr bwMode="auto">
            <a:xfrm>
              <a:off x="0"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38" name="Rectangle 10"/>
            <p:cNvSpPr>
              <a:spLocks noChangeArrowheads="1"/>
            </p:cNvSpPr>
            <p:nvPr/>
          </p:nvSpPr>
          <p:spPr bwMode="auto">
            <a:xfrm>
              <a:off x="480"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39" name="Rectangle 11"/>
            <p:cNvSpPr>
              <a:spLocks noChangeArrowheads="1"/>
            </p:cNvSpPr>
            <p:nvPr/>
          </p:nvSpPr>
          <p:spPr bwMode="auto">
            <a:xfrm>
              <a:off x="576"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40" name="Rectangle 12"/>
            <p:cNvSpPr>
              <a:spLocks noChangeArrowheads="1"/>
            </p:cNvSpPr>
            <p:nvPr/>
          </p:nvSpPr>
          <p:spPr bwMode="auto">
            <a:xfrm>
              <a:off x="672"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41" name="Rectangle 13"/>
            <p:cNvSpPr>
              <a:spLocks noChangeArrowheads="1"/>
            </p:cNvSpPr>
            <p:nvPr/>
          </p:nvSpPr>
          <p:spPr bwMode="auto">
            <a:xfrm>
              <a:off x="768"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42" name="Rectangle 14"/>
            <p:cNvSpPr>
              <a:spLocks noChangeArrowheads="1"/>
            </p:cNvSpPr>
            <p:nvPr/>
          </p:nvSpPr>
          <p:spPr bwMode="auto">
            <a:xfrm>
              <a:off x="864"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43" name="Rectangle 15"/>
            <p:cNvSpPr>
              <a:spLocks noChangeArrowheads="1"/>
            </p:cNvSpPr>
            <p:nvPr/>
          </p:nvSpPr>
          <p:spPr bwMode="auto">
            <a:xfrm>
              <a:off x="960"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44" name="Rectangle 16"/>
            <p:cNvSpPr>
              <a:spLocks noChangeArrowheads="1"/>
            </p:cNvSpPr>
            <p:nvPr/>
          </p:nvSpPr>
          <p:spPr bwMode="auto">
            <a:xfrm>
              <a:off x="1056"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45" name="Rectangle 17"/>
            <p:cNvSpPr>
              <a:spLocks noChangeArrowheads="1"/>
            </p:cNvSpPr>
            <p:nvPr/>
          </p:nvSpPr>
          <p:spPr bwMode="auto">
            <a:xfrm>
              <a:off x="1152"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46" name="Rectangle 18"/>
            <p:cNvSpPr>
              <a:spLocks noChangeArrowheads="1"/>
            </p:cNvSpPr>
            <p:nvPr/>
          </p:nvSpPr>
          <p:spPr bwMode="auto">
            <a:xfrm>
              <a:off x="1248"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47" name="Rectangle 19"/>
            <p:cNvSpPr>
              <a:spLocks noChangeArrowheads="1"/>
            </p:cNvSpPr>
            <p:nvPr/>
          </p:nvSpPr>
          <p:spPr bwMode="auto">
            <a:xfrm>
              <a:off x="1344"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48" name="Rectangle 20"/>
            <p:cNvSpPr>
              <a:spLocks noChangeArrowheads="1"/>
            </p:cNvSpPr>
            <p:nvPr/>
          </p:nvSpPr>
          <p:spPr bwMode="auto">
            <a:xfrm>
              <a:off x="1440"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49" name="Rectangle 21"/>
            <p:cNvSpPr>
              <a:spLocks noChangeArrowheads="1"/>
            </p:cNvSpPr>
            <p:nvPr/>
          </p:nvSpPr>
          <p:spPr bwMode="auto">
            <a:xfrm>
              <a:off x="1536"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50" name="Rectangle 22"/>
            <p:cNvSpPr>
              <a:spLocks noChangeArrowheads="1"/>
            </p:cNvSpPr>
            <p:nvPr/>
          </p:nvSpPr>
          <p:spPr bwMode="auto">
            <a:xfrm>
              <a:off x="1632" y="1968"/>
              <a:ext cx="96"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51" name="Rectangle 23"/>
            <p:cNvSpPr>
              <a:spLocks noChangeArrowheads="1"/>
            </p:cNvSpPr>
            <p:nvPr/>
          </p:nvSpPr>
          <p:spPr bwMode="auto">
            <a:xfrm>
              <a:off x="1728"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52" name="Rectangle 24"/>
            <p:cNvSpPr>
              <a:spLocks noChangeArrowheads="1"/>
            </p:cNvSpPr>
            <p:nvPr/>
          </p:nvSpPr>
          <p:spPr bwMode="auto">
            <a:xfrm>
              <a:off x="1824"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53" name="Rectangle 25"/>
            <p:cNvSpPr>
              <a:spLocks noChangeArrowheads="1"/>
            </p:cNvSpPr>
            <p:nvPr/>
          </p:nvSpPr>
          <p:spPr bwMode="auto">
            <a:xfrm>
              <a:off x="1920"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54" name="Rectangle 26"/>
            <p:cNvSpPr>
              <a:spLocks noChangeArrowheads="1"/>
            </p:cNvSpPr>
            <p:nvPr/>
          </p:nvSpPr>
          <p:spPr bwMode="auto">
            <a:xfrm>
              <a:off x="2016"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55" name="Rectangle 27"/>
            <p:cNvSpPr>
              <a:spLocks noChangeArrowheads="1"/>
            </p:cNvSpPr>
            <p:nvPr/>
          </p:nvSpPr>
          <p:spPr bwMode="auto">
            <a:xfrm>
              <a:off x="2112"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56" name="Rectangle 28"/>
            <p:cNvSpPr>
              <a:spLocks noChangeArrowheads="1"/>
            </p:cNvSpPr>
            <p:nvPr/>
          </p:nvSpPr>
          <p:spPr bwMode="auto">
            <a:xfrm>
              <a:off x="2208"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57" name="Rectangle 29"/>
            <p:cNvSpPr>
              <a:spLocks noChangeArrowheads="1"/>
            </p:cNvSpPr>
            <p:nvPr/>
          </p:nvSpPr>
          <p:spPr bwMode="auto">
            <a:xfrm>
              <a:off x="2304"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58" name="Rectangle 30"/>
            <p:cNvSpPr>
              <a:spLocks noChangeArrowheads="1"/>
            </p:cNvSpPr>
            <p:nvPr/>
          </p:nvSpPr>
          <p:spPr bwMode="auto">
            <a:xfrm>
              <a:off x="2400"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59" name="Rectangle 31"/>
            <p:cNvSpPr>
              <a:spLocks noChangeArrowheads="1"/>
            </p:cNvSpPr>
            <p:nvPr/>
          </p:nvSpPr>
          <p:spPr bwMode="auto">
            <a:xfrm>
              <a:off x="2496"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60" name="Rectangle 32"/>
            <p:cNvSpPr>
              <a:spLocks noChangeArrowheads="1"/>
            </p:cNvSpPr>
            <p:nvPr/>
          </p:nvSpPr>
          <p:spPr bwMode="auto">
            <a:xfrm>
              <a:off x="2592"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61" name="Rectangle 33"/>
            <p:cNvSpPr>
              <a:spLocks noChangeArrowheads="1"/>
            </p:cNvSpPr>
            <p:nvPr/>
          </p:nvSpPr>
          <p:spPr bwMode="auto">
            <a:xfrm>
              <a:off x="2688"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62" name="Rectangle 34"/>
            <p:cNvSpPr>
              <a:spLocks noChangeArrowheads="1"/>
            </p:cNvSpPr>
            <p:nvPr/>
          </p:nvSpPr>
          <p:spPr bwMode="auto">
            <a:xfrm>
              <a:off x="2784"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63" name="Rectangle 35"/>
            <p:cNvSpPr>
              <a:spLocks noChangeArrowheads="1"/>
            </p:cNvSpPr>
            <p:nvPr/>
          </p:nvSpPr>
          <p:spPr bwMode="auto">
            <a:xfrm>
              <a:off x="2880"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64" name="Rectangle 36"/>
            <p:cNvSpPr>
              <a:spLocks noChangeArrowheads="1"/>
            </p:cNvSpPr>
            <p:nvPr/>
          </p:nvSpPr>
          <p:spPr bwMode="auto">
            <a:xfrm>
              <a:off x="2976"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65" name="Rectangle 37"/>
            <p:cNvSpPr>
              <a:spLocks noChangeArrowheads="1"/>
            </p:cNvSpPr>
            <p:nvPr/>
          </p:nvSpPr>
          <p:spPr bwMode="auto">
            <a:xfrm>
              <a:off x="3072"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66" name="Rectangle 38"/>
            <p:cNvSpPr>
              <a:spLocks noChangeArrowheads="1"/>
            </p:cNvSpPr>
            <p:nvPr/>
          </p:nvSpPr>
          <p:spPr bwMode="auto">
            <a:xfrm>
              <a:off x="3168"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67" name="Rectangle 39"/>
            <p:cNvSpPr>
              <a:spLocks noChangeArrowheads="1"/>
            </p:cNvSpPr>
            <p:nvPr/>
          </p:nvSpPr>
          <p:spPr bwMode="auto">
            <a:xfrm>
              <a:off x="3264"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68" name="Rectangle 40"/>
            <p:cNvSpPr>
              <a:spLocks noChangeArrowheads="1"/>
            </p:cNvSpPr>
            <p:nvPr/>
          </p:nvSpPr>
          <p:spPr bwMode="auto">
            <a:xfrm>
              <a:off x="3360"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69" name="Rectangle 41"/>
            <p:cNvSpPr>
              <a:spLocks noChangeArrowheads="1"/>
            </p:cNvSpPr>
            <p:nvPr/>
          </p:nvSpPr>
          <p:spPr bwMode="auto">
            <a:xfrm>
              <a:off x="3456"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70" name="Rectangle 42"/>
            <p:cNvSpPr>
              <a:spLocks noChangeArrowheads="1"/>
            </p:cNvSpPr>
            <p:nvPr/>
          </p:nvSpPr>
          <p:spPr bwMode="auto">
            <a:xfrm>
              <a:off x="3552"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71" name="Rectangle 43"/>
            <p:cNvSpPr>
              <a:spLocks noChangeArrowheads="1"/>
            </p:cNvSpPr>
            <p:nvPr/>
          </p:nvSpPr>
          <p:spPr bwMode="auto">
            <a:xfrm>
              <a:off x="3648"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72" name="Rectangle 44"/>
            <p:cNvSpPr>
              <a:spLocks noChangeArrowheads="1"/>
            </p:cNvSpPr>
            <p:nvPr/>
          </p:nvSpPr>
          <p:spPr bwMode="auto">
            <a:xfrm>
              <a:off x="3744"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73" name="Rectangle 45"/>
            <p:cNvSpPr>
              <a:spLocks noChangeArrowheads="1"/>
            </p:cNvSpPr>
            <p:nvPr/>
          </p:nvSpPr>
          <p:spPr bwMode="auto">
            <a:xfrm>
              <a:off x="3792" y="1968"/>
              <a:ext cx="96"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74" name="Rectangle 46"/>
            <p:cNvSpPr>
              <a:spLocks noChangeArrowheads="1"/>
            </p:cNvSpPr>
            <p:nvPr/>
          </p:nvSpPr>
          <p:spPr bwMode="auto">
            <a:xfrm>
              <a:off x="3936"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75" name="Rectangle 47"/>
            <p:cNvSpPr>
              <a:spLocks noChangeArrowheads="1"/>
            </p:cNvSpPr>
            <p:nvPr/>
          </p:nvSpPr>
          <p:spPr bwMode="auto">
            <a:xfrm>
              <a:off x="4032"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76" name="Rectangle 48"/>
            <p:cNvSpPr>
              <a:spLocks noChangeArrowheads="1"/>
            </p:cNvSpPr>
            <p:nvPr/>
          </p:nvSpPr>
          <p:spPr bwMode="auto">
            <a:xfrm>
              <a:off x="4128"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77" name="Rectangle 49"/>
            <p:cNvSpPr>
              <a:spLocks noChangeArrowheads="1"/>
            </p:cNvSpPr>
            <p:nvPr/>
          </p:nvSpPr>
          <p:spPr bwMode="auto">
            <a:xfrm>
              <a:off x="4224"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78" name="Rectangle 50"/>
            <p:cNvSpPr>
              <a:spLocks noChangeArrowheads="1"/>
            </p:cNvSpPr>
            <p:nvPr/>
          </p:nvSpPr>
          <p:spPr bwMode="auto">
            <a:xfrm>
              <a:off x="4320"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79" name="Rectangle 51"/>
            <p:cNvSpPr>
              <a:spLocks noChangeArrowheads="1"/>
            </p:cNvSpPr>
            <p:nvPr/>
          </p:nvSpPr>
          <p:spPr bwMode="auto">
            <a:xfrm>
              <a:off x="4416"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80" name="Rectangle 52"/>
            <p:cNvSpPr>
              <a:spLocks noChangeArrowheads="1"/>
            </p:cNvSpPr>
            <p:nvPr/>
          </p:nvSpPr>
          <p:spPr bwMode="auto">
            <a:xfrm>
              <a:off x="4512"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81" name="Rectangle 53"/>
            <p:cNvSpPr>
              <a:spLocks noChangeArrowheads="1"/>
            </p:cNvSpPr>
            <p:nvPr/>
          </p:nvSpPr>
          <p:spPr bwMode="auto">
            <a:xfrm>
              <a:off x="4608"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82" name="Rectangle 54"/>
            <p:cNvSpPr>
              <a:spLocks noChangeArrowheads="1"/>
            </p:cNvSpPr>
            <p:nvPr/>
          </p:nvSpPr>
          <p:spPr bwMode="auto">
            <a:xfrm>
              <a:off x="4704"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83" name="Rectangle 55"/>
            <p:cNvSpPr>
              <a:spLocks noChangeArrowheads="1"/>
            </p:cNvSpPr>
            <p:nvPr/>
          </p:nvSpPr>
          <p:spPr bwMode="auto">
            <a:xfrm>
              <a:off x="4800"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84" name="Rectangle 56"/>
            <p:cNvSpPr>
              <a:spLocks noChangeArrowheads="1"/>
            </p:cNvSpPr>
            <p:nvPr/>
          </p:nvSpPr>
          <p:spPr bwMode="auto">
            <a:xfrm>
              <a:off x="4896"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85" name="Rectangle 57"/>
            <p:cNvSpPr>
              <a:spLocks noChangeArrowheads="1"/>
            </p:cNvSpPr>
            <p:nvPr/>
          </p:nvSpPr>
          <p:spPr bwMode="auto">
            <a:xfrm>
              <a:off x="4992"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86" name="Rectangle 58"/>
            <p:cNvSpPr>
              <a:spLocks noChangeArrowheads="1"/>
            </p:cNvSpPr>
            <p:nvPr/>
          </p:nvSpPr>
          <p:spPr bwMode="auto">
            <a:xfrm>
              <a:off x="5088"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87" name="Rectangle 59"/>
            <p:cNvSpPr>
              <a:spLocks noChangeArrowheads="1"/>
            </p:cNvSpPr>
            <p:nvPr/>
          </p:nvSpPr>
          <p:spPr bwMode="auto">
            <a:xfrm>
              <a:off x="5184"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88" name="Rectangle 60"/>
            <p:cNvSpPr>
              <a:spLocks noChangeArrowheads="1"/>
            </p:cNvSpPr>
            <p:nvPr/>
          </p:nvSpPr>
          <p:spPr bwMode="auto">
            <a:xfrm>
              <a:off x="5280"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89" name="Rectangle 61"/>
            <p:cNvSpPr>
              <a:spLocks noChangeArrowheads="1"/>
            </p:cNvSpPr>
            <p:nvPr/>
          </p:nvSpPr>
          <p:spPr bwMode="auto">
            <a:xfrm>
              <a:off x="5376"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90" name="Rectangle 62"/>
            <p:cNvSpPr>
              <a:spLocks noChangeArrowheads="1"/>
            </p:cNvSpPr>
            <p:nvPr/>
          </p:nvSpPr>
          <p:spPr bwMode="auto">
            <a:xfrm>
              <a:off x="5472"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91" name="Rectangle 63"/>
            <p:cNvSpPr>
              <a:spLocks noChangeArrowheads="1"/>
            </p:cNvSpPr>
            <p:nvPr/>
          </p:nvSpPr>
          <p:spPr bwMode="auto">
            <a:xfrm>
              <a:off x="5568"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92" name="Rectangle 64"/>
            <p:cNvSpPr>
              <a:spLocks noChangeArrowheads="1"/>
            </p:cNvSpPr>
            <p:nvPr/>
          </p:nvSpPr>
          <p:spPr bwMode="auto">
            <a:xfrm>
              <a:off x="5664" y="1968"/>
              <a:ext cx="48" cy="2256"/>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22593" name="Rectangle 65"/>
            <p:cNvSpPr>
              <a:spLocks noChangeArrowheads="1"/>
            </p:cNvSpPr>
            <p:nvPr/>
          </p:nvSpPr>
          <p:spPr bwMode="auto">
            <a:xfrm>
              <a:off x="0" y="2736"/>
              <a:ext cx="5760" cy="48"/>
            </a:xfrm>
            <a:prstGeom prst="rect">
              <a:avLst/>
            </a:prstGeom>
            <a:solidFill>
              <a:schemeClr val="bg1"/>
            </a:solidFill>
            <a:ln w="9525">
              <a:noFill/>
              <a:miter lim="800000"/>
              <a:headEnd/>
              <a:tailEnd/>
            </a:ln>
            <a:effectLst/>
          </p:spPr>
          <p:txBody>
            <a:bodyPr wrap="none" anchor="ctr"/>
            <a:lstStyle/>
            <a:p>
              <a:pPr algn="l">
                <a:defRPr/>
              </a:pPr>
              <a:endParaRPr lang="en-US" baseline="0">
                <a:solidFill>
                  <a:srgbClr val="FFFFFF"/>
                </a:solidFill>
                <a:latin typeface="Arial" charset="0"/>
                <a:ea typeface="ＭＳ Ｐゴシック" pitchFamily="-128" charset="-128"/>
                <a:cs typeface="Arial" pitchFamily="34" charset="0"/>
              </a:endParaRPr>
            </a:p>
          </p:txBody>
        </p:sp>
      </p:grpSp>
      <p:sp>
        <p:nvSpPr>
          <p:cNvPr id="37891"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37892"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22596"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mn-lt"/>
                <a:ea typeface="+mn-ea"/>
                <a:cs typeface="+mn-cs"/>
              </a:defRPr>
            </a:lvl1pPr>
          </a:lstStyle>
          <a:p>
            <a:pPr algn="l">
              <a:defRPr/>
            </a:pPr>
            <a:endParaRPr lang="en-US" altLang="ja-JP" baseline="0">
              <a:latin typeface="Helvetica"/>
              <a:ea typeface="Osaka"/>
            </a:endParaRPr>
          </a:p>
        </p:txBody>
      </p:sp>
      <p:sp>
        <p:nvSpPr>
          <p:cNvPr id="22597"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mn-lt"/>
                <a:ea typeface="+mn-ea"/>
                <a:cs typeface="+mn-cs"/>
              </a:defRPr>
            </a:lvl1pPr>
          </a:lstStyle>
          <a:p>
            <a:pPr>
              <a:defRPr/>
            </a:pPr>
            <a:endParaRPr lang="en-US" altLang="ja-JP" baseline="0">
              <a:latin typeface="Helvetica"/>
              <a:ea typeface="Osaka"/>
            </a:endParaRPr>
          </a:p>
        </p:txBody>
      </p:sp>
      <p:sp>
        <p:nvSpPr>
          <p:cNvPr id="22598"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FFFFFF"/>
                </a:solidFill>
                <a:latin typeface="Helvetica" charset="0"/>
                <a:ea typeface="Osaka" charset="0"/>
                <a:cs typeface="Osaka" charset="0"/>
              </a:defRPr>
            </a:lvl1pPr>
          </a:lstStyle>
          <a:p>
            <a:pPr eaLnBrk="1" hangingPunct="1"/>
            <a:fld id="{6F4A1DF2-6D2E-2143-9131-2C4D9FD8156E}" type="slidenum">
              <a:rPr lang="en-US" altLang="ja-JP" baseline="0" smtClean="0"/>
              <a:pPr eaLnBrk="1" hangingPunct="1"/>
              <a:t>‹#›</a:t>
            </a:fld>
            <a:endParaRPr lang="en-US" altLang="ja-JP" baseline="0"/>
          </a:p>
        </p:txBody>
      </p:sp>
      <p:pic>
        <p:nvPicPr>
          <p:cNvPr id="37896" name="Picture 7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60825023"/>
      </p:ext>
    </p:extLst>
  </p:cSld>
  <p:clrMap bg1="dk2" tx1="lt1" bg2="dk1" tx2="lt2" accent1="accent1" accent2="accent2" accent3="accent3" accent4="accent4" accent5="accent5" accent6="accent6" hlink="hlink" folHlink="folHlink"/>
  <p:sldLayoutIdLst>
    <p:sldLayoutId id="2147494933" r:id="rId1"/>
    <p:sldLayoutId id="2147494934" r:id="rId2"/>
    <p:sldLayoutId id="2147494935" r:id="rId3"/>
    <p:sldLayoutId id="2147494936" r:id="rId4"/>
    <p:sldLayoutId id="2147494937" r:id="rId5"/>
    <p:sldLayoutId id="2147494938" r:id="rId6"/>
    <p:sldLayoutId id="2147494939" r:id="rId7"/>
    <p:sldLayoutId id="2147494940" r:id="rId8"/>
    <p:sldLayoutId id="2147494941" r:id="rId9"/>
    <p:sldLayoutId id="2147494942" r:id="rId10"/>
  </p:sldLayoutIdLst>
  <p:txStyles>
    <p:titleStyle>
      <a:lvl1pPr algn="l" rtl="0" eaLnBrk="0" fontAlgn="base" hangingPunct="0">
        <a:spcBef>
          <a:spcPct val="0"/>
        </a:spcBef>
        <a:spcAft>
          <a:spcPct val="0"/>
        </a:spcAft>
        <a:defRPr kumimoji="1" sz="4000">
          <a:solidFill>
            <a:schemeClr val="tx2"/>
          </a:solidFill>
          <a:latin typeface="+mj-lt"/>
          <a:ea typeface="+mj-ea"/>
          <a:cs typeface="Osaka" pitchFamily="-65" charset="-128"/>
        </a:defRPr>
      </a:lvl1pPr>
      <a:lvl2pPr algn="l" rtl="0" eaLnBrk="0" fontAlgn="base" hangingPunct="0">
        <a:spcBef>
          <a:spcPct val="0"/>
        </a:spcBef>
        <a:spcAft>
          <a:spcPct val="0"/>
        </a:spcAft>
        <a:defRPr kumimoji="1" sz="4000">
          <a:solidFill>
            <a:schemeClr val="tx2"/>
          </a:solidFill>
          <a:latin typeface="Helvetica" pitchFamily="-128" charset="0"/>
          <a:ea typeface="Osaka" pitchFamily="-128" charset="-128"/>
          <a:cs typeface="Osaka" pitchFamily="-65" charset="-128"/>
        </a:defRPr>
      </a:lvl2pPr>
      <a:lvl3pPr algn="l" rtl="0" eaLnBrk="0" fontAlgn="base" hangingPunct="0">
        <a:spcBef>
          <a:spcPct val="0"/>
        </a:spcBef>
        <a:spcAft>
          <a:spcPct val="0"/>
        </a:spcAft>
        <a:defRPr kumimoji="1" sz="4000">
          <a:solidFill>
            <a:schemeClr val="tx2"/>
          </a:solidFill>
          <a:latin typeface="Helvetica" pitchFamily="-128" charset="0"/>
          <a:ea typeface="Osaka" pitchFamily="-128" charset="-128"/>
          <a:cs typeface="Osaka" pitchFamily="-65" charset="-128"/>
        </a:defRPr>
      </a:lvl3pPr>
      <a:lvl4pPr algn="l" rtl="0" eaLnBrk="0" fontAlgn="base" hangingPunct="0">
        <a:spcBef>
          <a:spcPct val="0"/>
        </a:spcBef>
        <a:spcAft>
          <a:spcPct val="0"/>
        </a:spcAft>
        <a:defRPr kumimoji="1" sz="4000">
          <a:solidFill>
            <a:schemeClr val="tx2"/>
          </a:solidFill>
          <a:latin typeface="Helvetica" pitchFamily="-128" charset="0"/>
          <a:ea typeface="Osaka" pitchFamily="-128" charset="-128"/>
          <a:cs typeface="Osaka" pitchFamily="-65" charset="-128"/>
        </a:defRPr>
      </a:lvl4pPr>
      <a:lvl5pPr algn="l" rtl="0" eaLnBrk="0" fontAlgn="base" hangingPunct="0">
        <a:spcBef>
          <a:spcPct val="0"/>
        </a:spcBef>
        <a:spcAft>
          <a:spcPct val="0"/>
        </a:spcAft>
        <a:defRPr kumimoji="1" sz="4000">
          <a:solidFill>
            <a:schemeClr val="tx2"/>
          </a:solidFill>
          <a:latin typeface="Helvetica" pitchFamily="-128" charset="0"/>
          <a:ea typeface="Osaka" pitchFamily="-128" charset="-128"/>
          <a:cs typeface="Osaka" pitchFamily="-65" charset="-128"/>
        </a:defRPr>
      </a:lvl5pPr>
      <a:lvl6pPr marL="457200" algn="l" rtl="0" fontAlgn="base">
        <a:spcBef>
          <a:spcPct val="0"/>
        </a:spcBef>
        <a:spcAft>
          <a:spcPct val="0"/>
        </a:spcAft>
        <a:defRPr kumimoji="1" sz="4000">
          <a:solidFill>
            <a:schemeClr val="tx2"/>
          </a:solidFill>
          <a:latin typeface="Helvetica" pitchFamily="-128" charset="0"/>
          <a:ea typeface="Osaka" pitchFamily="-128" charset="-128"/>
        </a:defRPr>
      </a:lvl6pPr>
      <a:lvl7pPr marL="914400" algn="l" rtl="0" fontAlgn="base">
        <a:spcBef>
          <a:spcPct val="0"/>
        </a:spcBef>
        <a:spcAft>
          <a:spcPct val="0"/>
        </a:spcAft>
        <a:defRPr kumimoji="1" sz="4000">
          <a:solidFill>
            <a:schemeClr val="tx2"/>
          </a:solidFill>
          <a:latin typeface="Helvetica" pitchFamily="-128" charset="0"/>
          <a:ea typeface="Osaka" pitchFamily="-128" charset="-128"/>
        </a:defRPr>
      </a:lvl7pPr>
      <a:lvl8pPr marL="1371600" algn="l" rtl="0" fontAlgn="base">
        <a:spcBef>
          <a:spcPct val="0"/>
        </a:spcBef>
        <a:spcAft>
          <a:spcPct val="0"/>
        </a:spcAft>
        <a:defRPr kumimoji="1" sz="4000">
          <a:solidFill>
            <a:schemeClr val="tx2"/>
          </a:solidFill>
          <a:latin typeface="Helvetica" pitchFamily="-128" charset="0"/>
          <a:ea typeface="Osaka" pitchFamily="-128" charset="-128"/>
        </a:defRPr>
      </a:lvl8pPr>
      <a:lvl9pPr marL="1828800" algn="l" rtl="0" fontAlgn="base">
        <a:spcBef>
          <a:spcPct val="0"/>
        </a:spcBef>
        <a:spcAft>
          <a:spcPct val="0"/>
        </a:spcAft>
        <a:defRPr kumimoji="1" sz="4000">
          <a:solidFill>
            <a:schemeClr val="tx2"/>
          </a:solidFill>
          <a:latin typeface="Helvetica" pitchFamily="-128" charset="0"/>
          <a:ea typeface="Osaka" pitchFamily="-12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Osaka" pitchFamily="-65" charset="-128"/>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Osaka" pitchFamily="-65" charset="-128"/>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Osaka" pitchFamily="-65" charset="-128"/>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Osaka" pitchFamily="-65" charset="-128"/>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Osaka" pitchFamily="-65" charset="-128"/>
        </a:defRPr>
      </a:lvl5pPr>
      <a:lvl6pPr marL="2805113" indent="-295275" algn="l" rtl="0" fontAlgn="base">
        <a:spcBef>
          <a:spcPct val="20000"/>
        </a:spcBef>
        <a:spcAft>
          <a:spcPct val="0"/>
        </a:spcAft>
        <a:buFont typeface="Wingdings" pitchFamily="2" charset="2"/>
        <a:buChar char="ü"/>
        <a:defRPr kumimoji="1" sz="2000">
          <a:solidFill>
            <a:schemeClr val="tx1"/>
          </a:solidFill>
          <a:latin typeface="+mn-lt"/>
          <a:ea typeface="+mn-ea"/>
        </a:defRPr>
      </a:lvl6pPr>
      <a:lvl7pPr marL="3262313" indent="-295275" algn="l" rtl="0" fontAlgn="base">
        <a:spcBef>
          <a:spcPct val="20000"/>
        </a:spcBef>
        <a:spcAft>
          <a:spcPct val="0"/>
        </a:spcAft>
        <a:buFont typeface="Wingdings" pitchFamily="2" charset="2"/>
        <a:buChar char="ü"/>
        <a:defRPr kumimoji="1" sz="2000">
          <a:solidFill>
            <a:schemeClr val="tx1"/>
          </a:solidFill>
          <a:latin typeface="+mn-lt"/>
          <a:ea typeface="+mn-ea"/>
        </a:defRPr>
      </a:lvl7pPr>
      <a:lvl8pPr marL="3719513" indent="-295275" algn="l" rtl="0" fontAlgn="base">
        <a:spcBef>
          <a:spcPct val="20000"/>
        </a:spcBef>
        <a:spcAft>
          <a:spcPct val="0"/>
        </a:spcAft>
        <a:buFont typeface="Wingdings" pitchFamily="2" charset="2"/>
        <a:buChar char="ü"/>
        <a:defRPr kumimoji="1" sz="2000">
          <a:solidFill>
            <a:schemeClr val="tx1"/>
          </a:solidFill>
          <a:latin typeface="+mn-lt"/>
          <a:ea typeface="+mn-ea"/>
        </a:defRPr>
      </a:lvl8pPr>
      <a:lvl9pPr marL="4176713" indent="-295275" algn="l" rtl="0" fontAlgn="base">
        <a:spcBef>
          <a:spcPct val="20000"/>
        </a:spcBef>
        <a:spcAft>
          <a:spcPct val="0"/>
        </a:spcAft>
        <a:buFont typeface="Wingdings" pitchFamily="2" charset="2"/>
        <a:buChar char="ü"/>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Arial" charset="0"/>
                <a:ea typeface="+mn-ea"/>
                <a:cs typeface="+mn-cs"/>
              </a:defRPr>
            </a:lvl1pPr>
          </a:lstStyle>
          <a:p>
            <a:pPr>
              <a:defRPr/>
            </a:pPr>
            <a:endParaRPr lang="en-US"/>
          </a:p>
        </p:txBody>
      </p:sp>
      <p:sp>
        <p:nvSpPr>
          <p:cNvPr id="1003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Arial" charset="0"/>
                <a:ea typeface="+mn-ea"/>
                <a:cs typeface="+mn-cs"/>
              </a:defRPr>
            </a:lvl1pPr>
          </a:lstStyle>
          <a:p>
            <a:pPr>
              <a:defRPr/>
            </a:pPr>
            <a:endParaRPr lang="en-US"/>
          </a:p>
        </p:txBody>
      </p:sp>
      <p:sp>
        <p:nvSpPr>
          <p:cNvPr id="1003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latin typeface="Arial" charset="0"/>
              </a:defRPr>
            </a:lvl1pPr>
          </a:lstStyle>
          <a:p>
            <a:pPr>
              <a:defRPr/>
            </a:pPr>
            <a:fld id="{407DC1DE-A652-A040-A259-E72961084CA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4001" r:id="rId1"/>
    <p:sldLayoutId id="2147494002" r:id="rId2"/>
    <p:sldLayoutId id="2147494003" r:id="rId3"/>
    <p:sldLayoutId id="2147494004" r:id="rId4"/>
    <p:sldLayoutId id="2147494005" r:id="rId5"/>
    <p:sldLayoutId id="2147494006" r:id="rId6"/>
    <p:sldLayoutId id="2147494007" r:id="rId7"/>
    <p:sldLayoutId id="2147494008" r:id="rId8"/>
    <p:sldLayoutId id="2147494009" r:id="rId9"/>
    <p:sldLayoutId id="2147494010" r:id="rId10"/>
    <p:sldLayoutId id="2147494011" r:id="rId11"/>
    <p:sldLayoutId id="2147494012"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586" name="Group 1026"/>
          <p:cNvGrpSpPr>
            <a:grpSpLocks/>
          </p:cNvGrpSpPr>
          <p:nvPr/>
        </p:nvGrpSpPr>
        <p:grpSpPr bwMode="auto">
          <a:xfrm>
            <a:off x="0" y="0"/>
            <a:ext cx="9132888" cy="6845300"/>
            <a:chOff x="0" y="0"/>
            <a:chExt cx="5753" cy="4312"/>
          </a:xfrm>
        </p:grpSpPr>
        <p:sp>
          <p:nvSpPr>
            <p:cNvPr id="67589" name="Rectangle 1027"/>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a:endParaRPr lang="en-US" sz="1800" baseline="0">
                <a:solidFill>
                  <a:srgbClr val="FFFFFF"/>
                </a:solidFill>
              </a:endParaRPr>
            </a:p>
          </p:txBody>
        </p:sp>
        <p:grpSp>
          <p:nvGrpSpPr>
            <p:cNvPr id="67590" name="Group 1028"/>
            <p:cNvGrpSpPr>
              <a:grpSpLocks/>
            </p:cNvGrpSpPr>
            <p:nvPr/>
          </p:nvGrpSpPr>
          <p:grpSpPr bwMode="auto">
            <a:xfrm>
              <a:off x="246" y="204"/>
              <a:ext cx="5271" cy="3889"/>
              <a:chOff x="246" y="204"/>
              <a:chExt cx="5271" cy="3889"/>
            </a:xfrm>
          </p:grpSpPr>
          <p:sp>
            <p:nvSpPr>
              <p:cNvPr id="381957" name="Rectangle 1029"/>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l">
                  <a:defRPr/>
                </a:pPr>
                <a:endParaRPr lang="en-US" sz="1800" baseline="0">
                  <a:solidFill>
                    <a:srgbClr val="FFFFFF"/>
                  </a:solidFill>
                </a:endParaRPr>
              </a:p>
            </p:txBody>
          </p:sp>
          <p:sp>
            <p:nvSpPr>
              <p:cNvPr id="67596" name="Freeform 1030"/>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67597" name="Freeform 1031"/>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67598" name="Freeform 1032"/>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67599" name="Freeform 1033"/>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67600" name="Freeform 1034"/>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67601" name="Freeform 1035"/>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67602" name="Freeform 1036"/>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67603" name="Freeform 1037"/>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67604" name="Freeform 1038"/>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67605" name="Freeform 1039"/>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67606" name="Freeform 1040"/>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67607" name="Freeform 1041"/>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67608" name="Freeform 1042"/>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67609" name="Freeform 1043"/>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67610" name="Freeform 1044"/>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67611" name="Freeform 1045"/>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67612" name="Freeform 1046"/>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67613" name="Freeform 1047"/>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67614" name="Freeform 1048"/>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67615" name="Freeform 1049"/>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67616" name="Freeform 1050"/>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67617" name="Freeform 1051"/>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67591" name="Group 1052"/>
            <p:cNvGrpSpPr>
              <a:grpSpLocks/>
            </p:cNvGrpSpPr>
            <p:nvPr/>
          </p:nvGrpSpPr>
          <p:grpSpPr bwMode="auto">
            <a:xfrm>
              <a:off x="0" y="0"/>
              <a:ext cx="1246" cy="1232"/>
              <a:chOff x="0" y="0"/>
              <a:chExt cx="1246" cy="1232"/>
            </a:xfrm>
          </p:grpSpPr>
          <p:sp>
            <p:nvSpPr>
              <p:cNvPr id="67592" name="Rectangle 1053"/>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a:endParaRPr lang="en-US" sz="1800" baseline="0">
                  <a:solidFill>
                    <a:srgbClr val="FFFFFF"/>
                  </a:solidFill>
                </a:endParaRPr>
              </a:p>
            </p:txBody>
          </p:sp>
          <p:sp>
            <p:nvSpPr>
              <p:cNvPr id="67593" name="Rectangle 1054"/>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a:endParaRPr lang="en-US" sz="1800" baseline="0">
                  <a:solidFill>
                    <a:srgbClr val="FFFFFF"/>
                  </a:solidFill>
                </a:endParaRPr>
              </a:p>
            </p:txBody>
          </p:sp>
          <p:sp>
            <p:nvSpPr>
              <p:cNvPr id="67594" name="Rectangle 1055"/>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a:endParaRPr lang="en-US" sz="1800" baseline="0">
                  <a:solidFill>
                    <a:srgbClr val="FFFFFF"/>
                  </a:solidFill>
                </a:endParaRPr>
              </a:p>
            </p:txBody>
          </p:sp>
        </p:grpSp>
      </p:grpSp>
      <p:sp>
        <p:nvSpPr>
          <p:cNvPr id="51203" name="Text Box 1056"/>
          <p:cNvSpPr txBox="1">
            <a:spLocks noChangeArrowheads="1"/>
          </p:cNvSpPr>
          <p:nvPr userDrawn="1"/>
        </p:nvSpPr>
        <p:spPr bwMode="auto">
          <a:xfrm>
            <a:off x="436563" y="6569075"/>
            <a:ext cx="9731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900" b="1" baseline="0">
                <a:solidFill>
                  <a:srgbClr val="FFFFFF"/>
                </a:solidFill>
                <a:latin typeface="Arial" charset="0"/>
              </a:rPr>
              <a:t>© </a:t>
            </a:r>
            <a:r>
              <a:rPr lang="en-US" sz="1000" b="1" baseline="0">
                <a:solidFill>
                  <a:srgbClr val="FFFFFF"/>
                </a:solidFill>
                <a:latin typeface="Arial" charset="0"/>
              </a:rPr>
              <a:t>2004</a:t>
            </a:r>
            <a:r>
              <a:rPr lang="en-US" sz="900" b="1" baseline="0">
                <a:solidFill>
                  <a:srgbClr val="FFFFFF"/>
                </a:solidFill>
                <a:latin typeface="Arial" charset="0"/>
              </a:rPr>
              <a:t> TBBMI</a:t>
            </a:r>
          </a:p>
        </p:txBody>
      </p:sp>
      <p:sp>
        <p:nvSpPr>
          <p:cNvPr id="381985" name="Rectangle 1057"/>
          <p:cNvSpPr>
            <a:spLocks noChangeArrowheads="1"/>
          </p:cNvSpPr>
          <p:nvPr userDrawn="1"/>
        </p:nvSpPr>
        <p:spPr bwMode="auto">
          <a:xfrm>
            <a:off x="7540625" y="6532563"/>
            <a:ext cx="736600" cy="268287"/>
          </a:xfrm>
          <a:prstGeom prst="rect">
            <a:avLst/>
          </a:prstGeom>
          <a:noFill/>
          <a:ln w="12700">
            <a:noFill/>
            <a:miter lim="800000"/>
            <a:headEnd/>
            <a:tailEnd/>
          </a:ln>
          <a:effectLst/>
        </p:spPr>
        <p:txBody>
          <a:bodyPr wrap="none" anchor="ctr">
            <a:spAutoFit/>
          </a:bodyPr>
          <a:lstStyle/>
          <a:p>
            <a:pPr>
              <a:defRPr/>
            </a:pPr>
            <a:r>
              <a:rPr lang="en-US" sz="1000" b="1" baseline="0">
                <a:solidFill>
                  <a:srgbClr val="FFFFFF"/>
                </a:solidFill>
                <a:effectLst>
                  <a:outerShdw blurRad="38100" dist="38100" dir="2700000" algn="tl">
                    <a:srgbClr val="000000"/>
                  </a:outerShdw>
                </a:effectLst>
                <a:latin typeface="Comic Sans MS" charset="0"/>
              </a:rPr>
              <a:t>8.0.03d.</a:t>
            </a:r>
          </a:p>
        </p:txBody>
      </p:sp>
    </p:spTree>
  </p:cSld>
  <p:clrMap bg1="dk2" tx1="lt1" bg2="dk1" tx2="lt2" accent1="accent1" accent2="accent2" accent3="accent3" accent4="accent4" accent5="accent5" accent6="accent6" hlink="hlink" folHlink="folHlink"/>
  <p:sldLayoutIdLst>
    <p:sldLayoutId id="2147493943" r:id="rId1"/>
    <p:sldLayoutId id="2147493944" r:id="rId2"/>
    <p:sldLayoutId id="2147493945" r:id="rId3"/>
    <p:sldLayoutId id="2147493946" r:id="rId4"/>
    <p:sldLayoutId id="2147493947" r:id="rId5"/>
    <p:sldLayoutId id="2147493948" r:id="rId6"/>
    <p:sldLayoutId id="2147493949" r:id="rId7"/>
    <p:sldLayoutId id="2147493950" r:id="rId8"/>
    <p:sldLayoutId id="2147493951" r:id="rId9"/>
    <p:sldLayoutId id="2147493952" r:id="rId10"/>
    <p:sldLayoutId id="2147493953" r:id="rId11"/>
  </p:sldLayoutIdLst>
  <p:transition>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8610" name="Group 1026"/>
          <p:cNvGrpSpPr>
            <a:grpSpLocks/>
          </p:cNvGrpSpPr>
          <p:nvPr/>
        </p:nvGrpSpPr>
        <p:grpSpPr bwMode="auto">
          <a:xfrm>
            <a:off x="0" y="0"/>
            <a:ext cx="9144000" cy="6858000"/>
            <a:chOff x="0" y="0"/>
            <a:chExt cx="5760" cy="4320"/>
          </a:xfrm>
        </p:grpSpPr>
        <p:sp>
          <p:nvSpPr>
            <p:cNvPr id="68616" name="Rectangle 1027"/>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sz="1800" baseline="0">
                <a:solidFill>
                  <a:srgbClr val="EAE8E2"/>
                </a:solidFill>
              </a:endParaRPr>
            </a:p>
          </p:txBody>
        </p:sp>
        <p:sp>
          <p:nvSpPr>
            <p:cNvPr id="68617" name="Rectangle 1028"/>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sz="1800" baseline="0">
                <a:solidFill>
                  <a:srgbClr val="EAE8E2"/>
                </a:solidFill>
              </a:endParaRPr>
            </a:p>
          </p:txBody>
        </p:sp>
        <p:pic>
          <p:nvPicPr>
            <p:cNvPr id="68618" name="Picture 1029" descr="URBBANN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57382" name="Rectangle 1030"/>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8612" name="Rectangle 103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4" name="Rectangle 1032"/>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baseline="0">
                <a:solidFill>
                  <a:srgbClr val="EAE8E2"/>
                </a:solidFill>
                <a:latin typeface="Arial Narrow" charset="0"/>
              </a:defRPr>
            </a:lvl1pPr>
          </a:lstStyle>
          <a:p>
            <a:pPr>
              <a:defRPr/>
            </a:pPr>
            <a:fld id="{0877A909-74D8-FC41-AAB9-3AB9773487B5}" type="datetime1">
              <a:rPr lang="en-US"/>
              <a:pPr>
                <a:defRPr/>
              </a:pPr>
              <a:t>11/22/21</a:t>
            </a:fld>
            <a:endParaRPr lang="en-US"/>
          </a:p>
        </p:txBody>
      </p:sp>
      <p:sp>
        <p:nvSpPr>
          <p:cNvPr id="357385" name="Rectangle 1033"/>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aseline="0">
                <a:solidFill>
                  <a:srgbClr val="EAE8E2"/>
                </a:solidFill>
                <a:latin typeface="Arial Narrow" pitchFamily="-108" charset="0"/>
                <a:ea typeface="+mn-ea"/>
                <a:cs typeface="+mn-cs"/>
              </a:defRPr>
            </a:lvl1pPr>
          </a:lstStyle>
          <a:p>
            <a:pPr>
              <a:defRPr/>
            </a:pPr>
            <a:endParaRPr lang="en-US"/>
          </a:p>
        </p:txBody>
      </p:sp>
      <p:sp>
        <p:nvSpPr>
          <p:cNvPr id="357386" name="Rectangle 1034"/>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aseline="0">
                <a:solidFill>
                  <a:srgbClr val="EAE8E2"/>
                </a:solidFill>
                <a:latin typeface="Arial Narrow" charset="0"/>
              </a:defRPr>
            </a:lvl1pPr>
          </a:lstStyle>
          <a:p>
            <a:pPr>
              <a:defRPr/>
            </a:pPr>
            <a:fld id="{C66ACDA7-47B3-B945-9147-E44FED9861E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4013" r:id="rId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130000"/>
        <a:buBlip>
          <a:blip r:embed="rId4"/>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115000"/>
        <a:buBlip>
          <a:blip r:embed="rId4"/>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115000"/>
        <a:buBlip>
          <a:blip r:embed="rId4"/>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115000"/>
        <a:buBlip>
          <a:blip r:embed="rId4"/>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115000"/>
        <a:buBlip>
          <a:blip r:embed="rId4"/>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115000"/>
        <a:buBlip>
          <a:blip r:embed="rId4"/>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685800" y="115888"/>
            <a:ext cx="7772400" cy="709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2947" name="Rectangle 3"/>
          <p:cNvSpPr>
            <a:spLocks noGrp="1" noChangeArrowheads="1"/>
          </p:cNvSpPr>
          <p:nvPr>
            <p:ph type="body" idx="1"/>
          </p:nvPr>
        </p:nvSpPr>
        <p:spPr bwMode="auto">
          <a:xfrm>
            <a:off x="685800" y="977900"/>
            <a:ext cx="7772400" cy="511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Arial" charset="0"/>
                <a:ea typeface="ＭＳ Ｐゴシック"/>
                <a:cs typeface="ＭＳ Ｐゴシック"/>
              </a:defRPr>
            </a:lvl1pPr>
          </a:lstStyle>
          <a:p>
            <a:pPr>
              <a:defRPr/>
            </a:pPr>
            <a:endParaRPr lang="en-US"/>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Arial" charset="0"/>
                <a:ea typeface="ＭＳ Ｐゴシック"/>
                <a:cs typeface="ＭＳ Ｐゴシック"/>
              </a:defRPr>
            </a:lvl1pPr>
          </a:lstStyle>
          <a:p>
            <a:pPr>
              <a:defRPr/>
            </a:pPr>
            <a:endParaRPr lang="en-US"/>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latin typeface="Arial" charset="0"/>
              </a:defRPr>
            </a:lvl1pPr>
          </a:lstStyle>
          <a:p>
            <a:pPr>
              <a:defRPr/>
            </a:pPr>
            <a:fld id="{4CD8C44E-637C-F244-8A1D-DAE9E9067923}" type="slidenum">
              <a:rPr lang="en-US"/>
              <a:pPr>
                <a:defRPr/>
              </a:pPr>
              <a:t>‹#›</a:t>
            </a:fld>
            <a:endParaRPr lang="en-US"/>
          </a:p>
        </p:txBody>
      </p:sp>
      <p:sp>
        <p:nvSpPr>
          <p:cNvPr id="82951"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457200" eaLnBrk="1" hangingPunct="1"/>
            <a:endParaRPr lang="en-US" sz="1800" baseline="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94025" r:id="rId1"/>
    <p:sldLayoutId id="2147494026" r:id="rId2"/>
    <p:sldLayoutId id="2147494027" r:id="rId3"/>
    <p:sldLayoutId id="2147494028" r:id="rId4"/>
    <p:sldLayoutId id="2147494029" r:id="rId5"/>
    <p:sldLayoutId id="2147494030" r:id="rId6"/>
    <p:sldLayoutId id="2147494031" r:id="rId7"/>
    <p:sldLayoutId id="2147494032" r:id="rId8"/>
    <p:sldLayoutId id="2147494033" r:id="rId9"/>
    <p:sldLayoutId id="2147494034" r:id="rId10"/>
    <p:sldLayoutId id="2147494035" r:id="rId11"/>
  </p:sldLayoutIdLst>
  <p:transition/>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9810" name="Group 2"/>
          <p:cNvGrpSpPr>
            <a:grpSpLocks/>
          </p:cNvGrpSpPr>
          <p:nvPr/>
        </p:nvGrpSpPr>
        <p:grpSpPr bwMode="auto">
          <a:xfrm>
            <a:off x="0" y="2286000"/>
            <a:ext cx="9144000" cy="3581400"/>
            <a:chOff x="0" y="1968"/>
            <a:chExt cx="5760" cy="2256"/>
          </a:xfrm>
        </p:grpSpPr>
        <p:sp>
          <p:nvSpPr>
            <p:cNvPr id="119817"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18"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19"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20"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21"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22"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23"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24"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25"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26"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27"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28"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29"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30"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31"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32"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33"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34"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35"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36"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37"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38"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39"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40"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41"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42"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43"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44"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45"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46"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47"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48"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49"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50"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51"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52"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53"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54"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55"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56"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57"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58"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59"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60"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61"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62"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63"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64"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65"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66"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67"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68"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69"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70"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71"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72"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73"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74"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75"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76"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77"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78"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79"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grpSp>
      <p:sp>
        <p:nvSpPr>
          <p:cNvPr id="119811"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19812"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28740"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sz="1400" baseline="0">
                <a:solidFill>
                  <a:srgbClr val="FFFFFF"/>
                </a:solidFill>
                <a:latin typeface="Helvetica" pitchFamily="-65" charset="0"/>
                <a:ea typeface="Osaka" pitchFamily="-65" charset="-128"/>
                <a:cs typeface="Osaka" pitchFamily="-65" charset="-128"/>
              </a:defRPr>
            </a:lvl1pPr>
          </a:lstStyle>
          <a:p>
            <a:pPr>
              <a:defRPr/>
            </a:pPr>
            <a:endParaRPr lang="en-US" altLang="ja-JP"/>
          </a:p>
        </p:txBody>
      </p:sp>
      <p:sp>
        <p:nvSpPr>
          <p:cNvPr id="28741"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baseline="0">
                <a:solidFill>
                  <a:srgbClr val="FFFFFF"/>
                </a:solidFill>
                <a:latin typeface="Helvetica" pitchFamily="-65" charset="0"/>
                <a:ea typeface="Osaka" pitchFamily="-65" charset="-128"/>
                <a:cs typeface="Osaka" pitchFamily="-65" charset="-128"/>
              </a:defRPr>
            </a:lvl1pPr>
          </a:lstStyle>
          <a:p>
            <a:pPr>
              <a:defRPr/>
            </a:pPr>
            <a:endParaRPr lang="en-US" altLang="ja-JP"/>
          </a:p>
        </p:txBody>
      </p:sp>
      <p:sp>
        <p:nvSpPr>
          <p:cNvPr id="28742"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baseline="0">
                <a:solidFill>
                  <a:srgbClr val="FFFFFF"/>
                </a:solidFill>
                <a:latin typeface="Helvetica" charset="0"/>
                <a:ea typeface="Osaka" charset="0"/>
                <a:cs typeface="Osaka" charset="0"/>
              </a:defRPr>
            </a:lvl1pPr>
          </a:lstStyle>
          <a:p>
            <a:pPr>
              <a:defRPr/>
            </a:pPr>
            <a:fld id="{2F163712-10C1-C847-8F6C-57F5104778BB}" type="slidenum">
              <a:rPr lang="en-US" altLang="ja-JP"/>
              <a:pPr>
                <a:defRPr/>
              </a:pPr>
              <a:t>‹#›</a:t>
            </a:fld>
            <a:endParaRPr lang="en-US" altLang="ja-JP"/>
          </a:p>
        </p:txBody>
      </p:sp>
      <p:pic>
        <p:nvPicPr>
          <p:cNvPr id="119816"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94058" r:id="rId1"/>
    <p:sldLayoutId id="2147494059" r:id="rId2"/>
    <p:sldLayoutId id="2147494060" r:id="rId3"/>
    <p:sldLayoutId id="2147494061" r:id="rId4"/>
    <p:sldLayoutId id="2147494062" r:id="rId5"/>
    <p:sldLayoutId id="2147494063" r:id="rId6"/>
    <p:sldLayoutId id="2147494064" r:id="rId7"/>
    <p:sldLayoutId id="2147494065" r:id="rId8"/>
    <p:sldLayoutId id="2147494066" r:id="rId9"/>
    <p:sldLayoutId id="2147494067" r:id="rId10"/>
    <p:sldLayoutId id="2147494068"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5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01.xml"/><Relationship Id="rId4" Type="http://schemas.openxmlformats.org/officeDocument/2006/relationships/image" Target="../media/image19.jpeg"/></Relationships>
</file>

<file path=ppt/slides/_rels/slide10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96.xml"/></Relationships>
</file>

<file path=ppt/slides/_rels/slide10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6.xml"/><Relationship Id="rId1" Type="http://schemas.openxmlformats.org/officeDocument/2006/relationships/slideLayout" Target="../slideLayouts/slideLayout212.xml"/></Relationships>
</file>

<file path=ppt/slides/_rels/slide10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07.xml"/></Relationships>
</file>

<file path=ppt/slides/_rels/slide10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79.xml"/></Relationships>
</file>

<file path=ppt/slides/_rels/slide10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7.xml"/><Relationship Id="rId1" Type="http://schemas.openxmlformats.org/officeDocument/2006/relationships/slideLayout" Target="../slideLayouts/slideLayout179.xml"/></Relationships>
</file>

<file path=ppt/slides/_rels/slide10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79.xml"/></Relationships>
</file>

<file path=ppt/slides/_rels/slide10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8.xml"/><Relationship Id="rId1" Type="http://schemas.openxmlformats.org/officeDocument/2006/relationships/slideLayout" Target="../slideLayouts/slideLayout217.xml"/><Relationship Id="rId5" Type="http://schemas.openxmlformats.org/officeDocument/2006/relationships/image" Target="../media/image121.png"/><Relationship Id="rId4" Type="http://schemas.openxmlformats.org/officeDocument/2006/relationships/image" Target="../media/image120.jpeg"/></Relationships>
</file>

<file path=ppt/slides/_rels/slide10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79.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71.xml"/></Relationships>
</file>

<file path=ppt/slides/_rels/slide109.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79.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7.xml"/></Relationships>
</file>

<file path=ppt/slides/_rels/slide110.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79.xml"/></Relationships>
</file>

<file path=ppt/slides/_rels/slide11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20.xml"/></Relationships>
</file>

<file path=ppt/slides/_rels/slide11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79.xml"/></Relationships>
</file>

<file path=ppt/slides/_rels/slide1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0.xml"/><Relationship Id="rId1" Type="http://schemas.openxmlformats.org/officeDocument/2006/relationships/slideLayout" Target="../slideLayouts/slideLayout421.xml"/></Relationships>
</file>

<file path=ppt/slides/_rels/slide1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1.xml"/><Relationship Id="rId1" Type="http://schemas.openxmlformats.org/officeDocument/2006/relationships/slideLayout" Target="../slideLayouts/slideLayout421.xml"/></Relationships>
</file>

<file path=ppt/slides/_rels/slide11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2.xml"/><Relationship Id="rId1" Type="http://schemas.openxmlformats.org/officeDocument/2006/relationships/slideLayout" Target="../slideLayouts/slideLayout42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71.xml"/></Relationships>
</file>

<file path=ppt/slides/_rels/slide117.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3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71.xml"/></Relationships>
</file>

<file path=ppt/slides/_rels/slide11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71.xml"/></Relationships>
</file>

<file path=ppt/slides/_rels/slide12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97.xml"/><Relationship Id="rId1" Type="http://schemas.openxmlformats.org/officeDocument/2006/relationships/slideLayout" Target="../slideLayouts/slideLayout339.xml"/><Relationship Id="rId5" Type="http://schemas.openxmlformats.org/officeDocument/2006/relationships/image" Target="../media/image131.jpeg"/><Relationship Id="rId4" Type="http://schemas.openxmlformats.org/officeDocument/2006/relationships/image" Target="../media/image130.jpeg"/></Relationships>
</file>

<file path=ppt/slides/_rels/slide1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8.xml"/><Relationship Id="rId1" Type="http://schemas.openxmlformats.org/officeDocument/2006/relationships/slideLayout" Target="../slideLayouts/slideLayout350.xml"/><Relationship Id="rId4" Type="http://schemas.openxmlformats.org/officeDocument/2006/relationships/image" Target="../media/image19.jpeg"/></Relationships>
</file>

<file path=ppt/slides/_rels/slide123.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339.xml"/></Relationships>
</file>

<file path=ppt/slides/_rels/slide12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361.xml"/><Relationship Id="rId5" Type="http://schemas.openxmlformats.org/officeDocument/2006/relationships/image" Target="../media/image135.png"/><Relationship Id="rId4" Type="http://schemas.openxmlformats.org/officeDocument/2006/relationships/image" Target="../media/image134.jpe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71.xml"/></Relationships>
</file>

<file path=ppt/slides/_rels/slide12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00.xml"/><Relationship Id="rId1" Type="http://schemas.openxmlformats.org/officeDocument/2006/relationships/slideLayout" Target="../slideLayouts/slideLayout325.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7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71.xml"/></Relationships>
</file>

<file path=ppt/slides/_rels/slide1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3.xml"/><Relationship Id="rId1" Type="http://schemas.openxmlformats.org/officeDocument/2006/relationships/slideLayout" Target="../slideLayouts/slideLayout46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13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04.xml"/><Relationship Id="rId1" Type="http://schemas.openxmlformats.org/officeDocument/2006/relationships/slideLayout" Target="../slideLayouts/slideLayout378.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71.xml"/></Relationships>
</file>

<file path=ppt/slides/_rels/slide13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06.xml"/><Relationship Id="rId1" Type="http://schemas.openxmlformats.org/officeDocument/2006/relationships/slideLayout" Target="../slideLayouts/slideLayout389.xml"/></Relationships>
</file>

<file path=ppt/slides/_rels/slide13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07.xml"/><Relationship Id="rId1" Type="http://schemas.openxmlformats.org/officeDocument/2006/relationships/slideLayout" Target="../slideLayouts/slideLayout242.xml"/></Relationships>
</file>

<file path=ppt/slides/_rels/slide13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08.xml"/><Relationship Id="rId1" Type="http://schemas.openxmlformats.org/officeDocument/2006/relationships/slideLayout" Target="../slideLayouts/slideLayout242.xml"/></Relationships>
</file>

<file path=ppt/slides/_rels/slide1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9.xml"/><Relationship Id="rId1" Type="http://schemas.openxmlformats.org/officeDocument/2006/relationships/slideLayout" Target="../slideLayouts/slideLayout421.xml"/></Relationships>
</file>

<file path=ppt/slides/_rels/slide13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10.xml"/><Relationship Id="rId1" Type="http://schemas.openxmlformats.org/officeDocument/2006/relationships/slideLayout" Target="../slideLayouts/slideLayout421.xml"/></Relationships>
</file>

<file path=ppt/slides/_rels/slide1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1.xml"/><Relationship Id="rId1" Type="http://schemas.openxmlformats.org/officeDocument/2006/relationships/slideLayout" Target="../slideLayouts/slideLayout421.xml"/></Relationships>
</file>

<file path=ppt/slides/_rels/slide13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12.xml"/><Relationship Id="rId1" Type="http://schemas.openxmlformats.org/officeDocument/2006/relationships/slideLayout" Target="../slideLayouts/slideLayout421.xml"/></Relationships>
</file>

<file path=ppt/slides/_rels/slide13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13.xml"/><Relationship Id="rId1" Type="http://schemas.openxmlformats.org/officeDocument/2006/relationships/slideLayout" Target="../slideLayouts/slideLayout421.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40.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4.xml"/><Relationship Id="rId1" Type="http://schemas.openxmlformats.org/officeDocument/2006/relationships/slideLayout" Target="../slideLayouts/slideLayout421.xml"/></Relationships>
</file>

<file path=ppt/slides/_rels/slide14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15.xml"/><Relationship Id="rId1" Type="http://schemas.openxmlformats.org/officeDocument/2006/relationships/slideLayout" Target="../slideLayouts/slideLayout42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14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16.xml"/><Relationship Id="rId1" Type="http://schemas.openxmlformats.org/officeDocument/2006/relationships/slideLayout" Target="../slideLayouts/slideLayout252.xml"/><Relationship Id="rId4" Type="http://schemas.openxmlformats.org/officeDocument/2006/relationships/image" Target="../media/image144.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0.xml"/><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421.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42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21.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421.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4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1.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60.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437.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55.xml"/><Relationship Id="rId5" Type="http://schemas.openxmlformats.org/officeDocument/2006/relationships/image" Target="../media/image39.jpeg"/><Relationship Id="rId4" Type="http://schemas.openxmlformats.org/officeDocument/2006/relationships/hyperlink" Target="http://images.google.com.sg/imgres?imgurl=www.angelfire.com/il2/HebrewIsraelites/AncientEgyptianFamily.JPG&amp;imgrefurl=http://www.angelfire.com/il2/HebrewIsraelites/colorofHebrews2.html&amp;h=657&amp;w=590&amp;prev=/images?q=ancient+israel&amp;start=20&amp;svnum=10&amp;hl=en&amp;lr=&amp;ie=UTF-8&amp;oe=UTF-8&amp;sa=N"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7.xml"/><Relationship Id="rId1" Type="http://schemas.openxmlformats.org/officeDocument/2006/relationships/tags" Target="../tags/tag1.xml"/><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29.xml"/><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421.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60.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60.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29.xml"/><Relationship Id="rId5" Type="http://schemas.openxmlformats.org/officeDocument/2006/relationships/image" Target="../media/image49.jpeg"/><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27.xml"/><Relationship Id="rId1" Type="http://schemas.openxmlformats.org/officeDocument/2006/relationships/themeOverride" Target="../theme/themeOverride1.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60.xml"/><Relationship Id="rId5" Type="http://schemas.openxmlformats.org/officeDocument/2006/relationships/image" Target="../media/image53.jpeg"/><Relationship Id="rId4" Type="http://schemas.openxmlformats.org/officeDocument/2006/relationships/image" Target="../media/image52.jpe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77.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421.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7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71.xml"/><Relationship Id="rId1" Type="http://schemas.openxmlformats.org/officeDocument/2006/relationships/themeOverride" Target="../theme/themeOverride2.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2.xml"/><Relationship Id="rId1" Type="http://schemas.openxmlformats.org/officeDocument/2006/relationships/slideLayout" Target="../slideLayouts/slideLayout276.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302.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4.xml"/><Relationship Id="rId1" Type="http://schemas.openxmlformats.org/officeDocument/2006/relationships/slideLayout" Target="../slideLayouts/slideLayout30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302.xml"/><Relationship Id="rId5" Type="http://schemas.openxmlformats.org/officeDocument/2006/relationships/image" Target="../media/image60.jpeg"/><Relationship Id="rId4" Type="http://schemas.openxmlformats.org/officeDocument/2006/relationships/image" Target="../media/image48.jpeg"/></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6.xml"/><Relationship Id="rId1" Type="http://schemas.openxmlformats.org/officeDocument/2006/relationships/slideLayout" Target="../slideLayouts/slideLayout302.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310.xml"/></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88.xml"/></Relationships>
</file>

<file path=ppt/slides/_rels/slide4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88.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8.xml"/><Relationship Id="rId1" Type="http://schemas.openxmlformats.org/officeDocument/2006/relationships/slideLayout" Target="../slideLayouts/slideLayout89.xml"/></Relationships>
</file>

<file path=ppt/slides/_rels/slide5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88.xml"/></Relationships>
</file>

<file path=ppt/slides/_rels/slide5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71.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111.xml"/><Relationship Id="rId4" Type="http://schemas.openxmlformats.org/officeDocument/2006/relationships/image" Target="../media/image69.jpeg"/></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1.xml"/><Relationship Id="rId1" Type="http://schemas.openxmlformats.org/officeDocument/2006/relationships/slideLayout" Target="../slideLayouts/slideLayout77.xml"/></Relationships>
</file>

<file path=ppt/slides/_rels/slide5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2.xml"/><Relationship Id="rId1" Type="http://schemas.openxmlformats.org/officeDocument/2006/relationships/slideLayout" Target="../slideLayouts/slideLayout77.xml"/></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3.xml"/><Relationship Id="rId1" Type="http://schemas.openxmlformats.org/officeDocument/2006/relationships/slideLayout" Target="../slideLayouts/slideLayout77.xml"/></Relationships>
</file>

<file path=ppt/slides/_rels/slide5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4.xml"/><Relationship Id="rId1" Type="http://schemas.openxmlformats.org/officeDocument/2006/relationships/slideLayout" Target="../slideLayouts/slideLayout12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5.xml"/></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6.xml"/><Relationship Id="rId1" Type="http://schemas.openxmlformats.org/officeDocument/2006/relationships/slideLayout" Target="../slideLayouts/slideLayout77.xml"/></Relationships>
</file>

<file path=ppt/slides/_rels/slide6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7.xml"/><Relationship Id="rId1" Type="http://schemas.openxmlformats.org/officeDocument/2006/relationships/slideLayout" Target="../slideLayouts/slideLayout82.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83.xml"/></Relationships>
</file>

<file path=ppt/slides/_rels/slide6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9.xml"/><Relationship Id="rId1" Type="http://schemas.openxmlformats.org/officeDocument/2006/relationships/slideLayout" Target="../slideLayouts/slideLayout132.xml"/></Relationships>
</file>

<file path=ppt/slides/_rels/slide6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0.xml"/><Relationship Id="rId1" Type="http://schemas.openxmlformats.org/officeDocument/2006/relationships/slideLayout" Target="../slideLayouts/slideLayout77.xml"/></Relationships>
</file>

<file path=ppt/slides/_rels/slide6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1.xml"/><Relationship Id="rId1" Type="http://schemas.openxmlformats.org/officeDocument/2006/relationships/slideLayout" Target="../slideLayouts/slideLayout77.xml"/></Relationships>
</file>

<file path=ppt/slides/_rels/slide6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2.xml"/><Relationship Id="rId1" Type="http://schemas.openxmlformats.org/officeDocument/2006/relationships/slideLayout" Target="../slideLayouts/slideLayout77.xml"/></Relationships>
</file>

<file path=ppt/slides/_rels/slide6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3.xml"/><Relationship Id="rId1" Type="http://schemas.openxmlformats.org/officeDocument/2006/relationships/slideLayout" Target="../slideLayouts/slideLayout409.xml"/></Relationships>
</file>

<file path=ppt/slides/_rels/slide6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4.xml"/><Relationship Id="rId1" Type="http://schemas.openxmlformats.org/officeDocument/2006/relationships/slideLayout" Target="../slideLayouts/slideLayout41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7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51.xml"/></Relationships>
</file>

<file path=ppt/slides/_rels/slide7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52.xml"/></Relationships>
</file>

<file path=ppt/slides/_rels/slide7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52.xml"/></Relationships>
</file>

<file path=ppt/slides/_rels/slide7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5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71.xml"/></Relationships>
</file>

<file path=ppt/slides/_rels/slide7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6.xml"/><Relationship Id="rId1" Type="http://schemas.openxmlformats.org/officeDocument/2006/relationships/slideLayout" Target="../slideLayouts/slideLayout139.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84.jpeg"/></Relationships>
</file>

<file path=ppt/slides/_rels/slide7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7.xml"/><Relationship Id="rId1" Type="http://schemas.openxmlformats.org/officeDocument/2006/relationships/slideLayout" Target="../slideLayouts/slideLayout139.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4.jpeg"/></Relationships>
</file>

<file path=ppt/slides/_rels/slide7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52.xml"/></Relationships>
</file>

<file path=ppt/slides/_rels/slide7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8.xml"/><Relationship Id="rId1" Type="http://schemas.openxmlformats.org/officeDocument/2006/relationships/slideLayout" Target="../slideLayouts/slideLayout111.xml"/><Relationship Id="rId4" Type="http://schemas.openxmlformats.org/officeDocument/2006/relationships/image" Target="../media/image69.jpeg"/></Relationships>
</file>

<file path=ppt/slides/_rels/slide7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9.xml"/><Relationship Id="rId1" Type="http://schemas.openxmlformats.org/officeDocument/2006/relationships/slideLayout" Target="../slideLayouts/slideLayout139.xml"/></Relationships>
</file>

<file path=ppt/slides/_rels/slide7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0.xml"/><Relationship Id="rId1" Type="http://schemas.openxmlformats.org/officeDocument/2006/relationships/slideLayout" Target="../slideLayouts/slideLayout13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93.xml"/></Relationships>
</file>

<file path=ppt/slides/_rels/slide8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1.xml"/><Relationship Id="rId1" Type="http://schemas.openxmlformats.org/officeDocument/2006/relationships/slideLayout" Target="../slideLayouts/slideLayout139.xml"/></Relationships>
</file>

<file path=ppt/slides/_rels/slide8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2.xml"/><Relationship Id="rId1" Type="http://schemas.openxmlformats.org/officeDocument/2006/relationships/slideLayout" Target="../slideLayouts/slideLayout139.xml"/></Relationships>
</file>

<file path=ppt/slides/_rels/slide8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3.xml"/><Relationship Id="rId1" Type="http://schemas.openxmlformats.org/officeDocument/2006/relationships/slideLayout" Target="../slideLayouts/slideLayout139.xml"/></Relationships>
</file>

<file path=ppt/slides/_rels/slide8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4.xml"/><Relationship Id="rId1" Type="http://schemas.openxmlformats.org/officeDocument/2006/relationships/slideLayout" Target="../slideLayouts/slideLayout13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9.xml"/></Relationships>
</file>

<file path=ppt/slides/_rels/slide8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6.xml"/><Relationship Id="rId1" Type="http://schemas.openxmlformats.org/officeDocument/2006/relationships/slideLayout" Target="../slideLayouts/slideLayout163.xml"/></Relationships>
</file>

<file path=ppt/slides/_rels/slide8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7.xml"/><Relationship Id="rId1" Type="http://schemas.openxmlformats.org/officeDocument/2006/relationships/slideLayout" Target="../slideLayouts/slideLayout139.xml"/><Relationship Id="rId5" Type="http://schemas.openxmlformats.org/officeDocument/2006/relationships/image" Target="../media/image86.jpeg"/><Relationship Id="rId4" Type="http://schemas.openxmlformats.org/officeDocument/2006/relationships/image" Target="../media/image84.jpeg"/></Relationships>
</file>

<file path=ppt/slides/_rels/slide8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8.xml"/><Relationship Id="rId1" Type="http://schemas.openxmlformats.org/officeDocument/2006/relationships/slideLayout" Target="../slideLayouts/slideLayout138.xml"/><Relationship Id="rId4" Type="http://schemas.openxmlformats.org/officeDocument/2006/relationships/image" Target="../media/image92.png"/></Relationships>
</file>

<file path=ppt/slides/_rels/slide8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9.xml"/><Relationship Id="rId1" Type="http://schemas.openxmlformats.org/officeDocument/2006/relationships/slideLayout" Target="../slideLayouts/slideLayout139.xml"/><Relationship Id="rId5" Type="http://schemas.openxmlformats.org/officeDocument/2006/relationships/image" Target="../media/image86.jpeg"/><Relationship Id="rId4" Type="http://schemas.openxmlformats.org/officeDocument/2006/relationships/image" Target="../media/image84.jpeg"/></Relationships>
</file>

<file path=ppt/slides/_rels/slide8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0.xml"/><Relationship Id="rId1" Type="http://schemas.openxmlformats.org/officeDocument/2006/relationships/slideLayout" Target="../slideLayouts/slideLayout138.xml"/><Relationship Id="rId5" Type="http://schemas.openxmlformats.org/officeDocument/2006/relationships/image" Target="../media/image99.png"/><Relationship Id="rId4" Type="http://schemas.openxmlformats.org/officeDocument/2006/relationships/image" Target="../media/image98.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01.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03.jpeg"/><Relationship Id="rId2" Type="http://schemas.openxmlformats.org/officeDocument/2006/relationships/slideLayout" Target="../slideLayouts/slideLayout179.xml"/><Relationship Id="rId1" Type="http://schemas.openxmlformats.org/officeDocument/2006/relationships/vmlDrawing" Target="../drawings/vmlDrawing1.v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emf"/></Relationships>
</file>

<file path=ppt/slides/_rels/slide9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1.xml"/><Relationship Id="rId1" Type="http://schemas.openxmlformats.org/officeDocument/2006/relationships/slideLayout" Target="../slideLayouts/slideLayout139.xml"/><Relationship Id="rId5" Type="http://schemas.openxmlformats.org/officeDocument/2006/relationships/image" Target="../media/image106.png"/><Relationship Id="rId4" Type="http://schemas.openxmlformats.org/officeDocument/2006/relationships/image" Target="../media/image105.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71.xml"/></Relationships>
</file>

<file path=ppt/slides/_rels/slide9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84.xml"/></Relationships>
</file>

<file path=ppt/slides/_rels/slide9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96.xml"/></Relationships>
</file>

<file path=ppt/slides/_rels/slide9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3.xml"/><Relationship Id="rId1" Type="http://schemas.openxmlformats.org/officeDocument/2006/relationships/slideLayout" Target="../slideLayouts/slideLayout150.xml"/><Relationship Id="rId5" Type="http://schemas.openxmlformats.org/officeDocument/2006/relationships/image" Target="../media/image109.png"/><Relationship Id="rId4" Type="http://schemas.openxmlformats.org/officeDocument/2006/relationships/image" Target="../media/image69.jpeg"/></Relationships>
</file>

<file path=ppt/slides/_rels/slide9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4.xml"/><Relationship Id="rId1" Type="http://schemas.openxmlformats.org/officeDocument/2006/relationships/slideLayout" Target="../slideLayouts/slideLayout139.xml"/></Relationships>
</file>

<file path=ppt/slides/_rels/slide9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5.xml"/><Relationship Id="rId1" Type="http://schemas.openxmlformats.org/officeDocument/2006/relationships/slideLayout" Target="../slideLayouts/slideLayout139.xml"/></Relationships>
</file>

<file path=ppt/slides/_rels/slide98.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79.xml"/></Relationships>
</file>

<file path=ppt/slides/_rels/slide9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7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Stock_Team work hands350(5).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496" y="908720"/>
            <a:ext cx="4320480" cy="4320480"/>
          </a:xfrm>
          <a:prstGeom prst="rect">
            <a:avLst/>
          </a:prstGeom>
        </p:spPr>
      </p:pic>
      <p:sp>
        <p:nvSpPr>
          <p:cNvPr id="8" name="Rectangle 2"/>
          <p:cNvSpPr txBox="1">
            <a:spLocks noChangeArrowheads="1"/>
          </p:cNvSpPr>
          <p:nvPr/>
        </p:nvSpPr>
        <p:spPr bwMode="auto">
          <a:xfrm>
            <a:off x="4211961" y="3751891"/>
            <a:ext cx="4908226" cy="126128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i="1" baseline="0" dirty="0">
                <a:solidFill>
                  <a:srgbClr val="FFFFFF"/>
                </a:solidFill>
                <a:effectLst>
                  <a:glow rad="127000">
                    <a:srgbClr val="000000"/>
                  </a:glow>
                </a:effectLst>
                <a:latin typeface="Arial" charset="0"/>
                <a:ea typeface="ＭＳ Ｐゴシック" charset="0"/>
                <a:cs typeface="ＭＳ Ｐゴシック" charset="0"/>
              </a:rPr>
              <a:t>نحميا</a:t>
            </a:r>
            <a:endParaRPr lang="en-US" sz="5400" b="1" i="1" baseline="0"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4224744" y="0"/>
            <a:ext cx="4895444" cy="3573016"/>
          </a:xfrm>
          <a:effectLst>
            <a:outerShdw blurRad="63500" dist="35921" dir="2700000" algn="ctr" rotWithShape="0">
              <a:schemeClr val="tx2">
                <a:alpha val="74998"/>
              </a:schemeClr>
            </a:outerShdw>
          </a:effectLst>
        </p:spPr>
        <p:txBody>
          <a:bodyPr/>
          <a:lstStyle/>
          <a:p>
            <a:pPr>
              <a:defRPr/>
            </a:pPr>
            <a:r>
              <a:rPr lang="ar-JO" sz="9600" b="1" dirty="0">
                <a:effectLst>
                  <a:glow rad="127000">
                    <a:schemeClr val="tx1"/>
                  </a:glow>
                </a:effectLst>
                <a:latin typeface="Arial" charset="0"/>
                <a:ea typeface="ＭＳ Ｐゴシック" charset="0"/>
                <a:cs typeface="ＭＳ Ｐゴシック" charset="0"/>
              </a:rPr>
              <a:t>كن   مجتهداً</a:t>
            </a:r>
            <a:endParaRPr lang="en-US" sz="96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fontAlgn="auto">
              <a:spcBef>
                <a:spcPts val="0"/>
              </a:spcBef>
              <a:spcAft>
                <a:spcPts val="0"/>
              </a:spcAft>
              <a:defRPr/>
            </a:pPr>
            <a:r>
              <a:rPr lang="ar-JO" sz="2000" b="1" kern="0" baseline="0" dirty="0">
                <a:solidFill>
                  <a:srgbClr val="FFFFFF"/>
                </a:solidFill>
                <a:effectLst>
                  <a:outerShdw blurRad="38100" dist="38100" dir="2700000" algn="tl">
                    <a:srgbClr val="000000"/>
                  </a:outerShdw>
                </a:effectLst>
                <a:latin typeface="Arial"/>
                <a:cs typeface="Arial"/>
              </a:rPr>
              <a:t>د. ريك جريفيث</a:t>
            </a:r>
            <a:r>
              <a:rPr lang="en-US" sz="2000" b="1" kern="0" baseline="0" dirty="0">
                <a:solidFill>
                  <a:srgbClr val="FFFFFF"/>
                </a:solidFill>
                <a:effectLst>
                  <a:outerShdw blurRad="38100" dist="38100" dir="2700000" algn="tl">
                    <a:srgbClr val="000000"/>
                  </a:outerShdw>
                </a:effectLst>
                <a:latin typeface="Arial"/>
                <a:cs typeface="Arial"/>
              </a:rPr>
              <a:t> • </a:t>
            </a:r>
            <a:r>
              <a:rPr lang="ar-JO" sz="2000" b="1" kern="0" baseline="0" dirty="0">
                <a:solidFill>
                  <a:srgbClr val="FFFFFF"/>
                </a:solidFill>
                <a:effectLst>
                  <a:outerShdw blurRad="38100" dist="38100" dir="2700000" algn="tl">
                    <a:srgbClr val="000000"/>
                  </a:outerShdw>
                </a:effectLst>
                <a:latin typeface="Arial"/>
                <a:cs typeface="Arial"/>
              </a:rPr>
              <a:t>مؤسسة الدراسات اللاهوتية الأردنية</a:t>
            </a:r>
            <a:endParaRPr lang="en-US" sz="2000" b="1" kern="0" baseline="0" dirty="0">
              <a:solidFill>
                <a:srgbClr val="FFFFFF"/>
              </a:solidFill>
              <a:effectLst>
                <a:outerShdw blurRad="38100" dist="38100" dir="2700000" algn="tl">
                  <a:srgbClr val="000000"/>
                </a:outerShdw>
              </a:effectLst>
              <a:latin typeface="Arial"/>
              <a:cs typeface="Arial"/>
            </a:endParaRPr>
          </a:p>
          <a:p>
            <a:pPr fontAlgn="auto">
              <a:spcBef>
                <a:spcPts val="0"/>
              </a:spcBef>
              <a:spcAft>
                <a:spcPts val="0"/>
              </a:spcAft>
              <a:defRPr/>
            </a:pPr>
            <a:r>
              <a:rPr lang="en-US" sz="2000" b="1" kern="0" baseline="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395353107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pic>
        <p:nvPicPr>
          <p:cNvPr id="736258" name="Picture 2" descr="music_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86090">
            <a:off x="762000" y="1503363"/>
            <a:ext cx="7772400" cy="5278437"/>
          </a:xfrm>
          <a:prstGeom prst="rect">
            <a:avLst/>
          </a:prstGeom>
          <a:noFill/>
          <a:ln w="1905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22531" name="Picture 3" descr="Solomon%20Temple%20Dedicati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257927">
            <a:off x="4419600" y="228600"/>
            <a:ext cx="4246563" cy="5715000"/>
          </a:xfrm>
          <a:prstGeom prst="rect">
            <a:avLst/>
          </a:prstGeom>
          <a:noFill/>
          <a:ln w="1905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736260" name="Rectangle 4"/>
          <p:cNvSpPr>
            <a:spLocks noGrp="1" noChangeArrowheads="1"/>
          </p:cNvSpPr>
          <p:nvPr>
            <p:ph type="ctrTitle" idx="4294967295"/>
          </p:nvPr>
        </p:nvSpPr>
        <p:spPr>
          <a:xfrm>
            <a:off x="304800" y="0"/>
            <a:ext cx="3962400" cy="1071546"/>
          </a:xfrm>
        </p:spPr>
        <p:txBody>
          <a:bodyPr/>
          <a:lstStyle/>
          <a:p>
            <a:pPr algn="ctr"/>
            <a:r>
              <a:rPr lang="ar-JO" sz="2800" b="1" dirty="0">
                <a:latin typeface="Arial" charset="0"/>
                <a:ea typeface="ＭＳ Ｐゴシック" charset="0"/>
                <a:cs typeface="ＭＳ Ｐゴシック" charset="0"/>
              </a:rPr>
              <a:t>في عام 520 ق.م احتفل اليهود العائدون بإكمال الهيكل</a:t>
            </a:r>
            <a:endParaRPr lang="en-US" sz="2800"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7846953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dissolve">
                                      <p:cBhvr>
                                        <p:cTn id="7" dur="500"/>
                                        <p:tgtEl>
                                          <p:spTgt spid="22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 y="0"/>
            <a:ext cx="9220200" cy="6858000"/>
          </a:xfrm>
          <a:prstGeom prst="rect">
            <a:avLst/>
          </a:prstGeom>
          <a:gradFill flip="none" rotWithShape="1">
            <a:gsLst>
              <a:gs pos="0">
                <a:srgbClr val="800000"/>
              </a:gs>
              <a:gs pos="100000">
                <a:schemeClr val="bg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sz="1800" baseline="0">
              <a:solidFill>
                <a:prstClr val="white"/>
              </a:solidFill>
              <a:latin typeface="Arial"/>
              <a:cs typeface="Arial"/>
            </a:endParaRPr>
          </a:p>
        </p:txBody>
      </p:sp>
      <p:sp>
        <p:nvSpPr>
          <p:cNvPr id="32770" name="Rectangle 2"/>
          <p:cNvSpPr>
            <a:spLocks noGrp="1" noChangeArrowheads="1"/>
          </p:cNvSpPr>
          <p:nvPr>
            <p:ph type="title"/>
          </p:nvPr>
        </p:nvSpPr>
        <p:spPr>
          <a:xfrm>
            <a:off x="107504" y="3356992"/>
            <a:ext cx="3672408" cy="3096344"/>
          </a:xfrm>
        </p:spPr>
        <p:txBody>
          <a:bodyPr anchor="ctr"/>
          <a:lstStyle/>
          <a:p>
            <a:pPr algn="ctr" eaLnBrk="1" hangingPunct="1">
              <a:defRPr/>
            </a:pPr>
            <a:r>
              <a:rPr lang="ar-JO" b="1" dirty="0">
                <a:effectLst>
                  <a:glow rad="139700">
                    <a:schemeClr val="bg1"/>
                  </a:glow>
                  <a:outerShdw blurRad="38100" dist="38100" dir="2700000" algn="tl">
                    <a:srgbClr val="666633"/>
                  </a:outerShdw>
                </a:effectLst>
                <a:latin typeface="Arial"/>
                <a:ea typeface="+mj-ea"/>
                <a:cs typeface="Arial"/>
              </a:rPr>
              <a:t>مقاومة</a:t>
            </a:r>
            <a:br>
              <a:rPr lang="ar-JO" b="1" dirty="0">
                <a:effectLst>
                  <a:glow rad="139700">
                    <a:schemeClr val="bg1"/>
                  </a:glow>
                  <a:outerShdw blurRad="38100" dist="38100" dir="2700000" algn="tl">
                    <a:srgbClr val="666633"/>
                  </a:outerShdw>
                </a:effectLst>
                <a:latin typeface="Arial"/>
                <a:ea typeface="+mj-ea"/>
                <a:cs typeface="Arial"/>
              </a:rPr>
            </a:br>
            <a:r>
              <a:rPr lang="ar-JO" b="1" dirty="0">
                <a:effectLst>
                  <a:glow rad="139700">
                    <a:schemeClr val="bg1"/>
                  </a:glow>
                  <a:outerShdw blurRad="38100" dist="38100" dir="2700000" algn="tl">
                    <a:srgbClr val="666633"/>
                  </a:outerShdw>
                </a:effectLst>
                <a:latin typeface="Arial"/>
                <a:ea typeface="+mj-ea"/>
                <a:cs typeface="Arial"/>
              </a:rPr>
              <a:t>بناء</a:t>
            </a:r>
            <a:br>
              <a:rPr lang="ar-JO" b="1" dirty="0">
                <a:effectLst>
                  <a:glow rad="139700">
                    <a:schemeClr val="bg1"/>
                  </a:glow>
                  <a:outerShdw blurRad="38100" dist="38100" dir="2700000" algn="tl">
                    <a:srgbClr val="666633"/>
                  </a:outerShdw>
                </a:effectLst>
                <a:latin typeface="Arial"/>
                <a:ea typeface="+mj-ea"/>
                <a:cs typeface="Arial"/>
              </a:rPr>
            </a:br>
            <a:r>
              <a:rPr lang="ar-JO" b="1" dirty="0">
                <a:effectLst>
                  <a:glow rad="139700">
                    <a:schemeClr val="bg1"/>
                  </a:glow>
                  <a:outerShdw blurRad="38100" dist="38100" dir="2700000" algn="tl">
                    <a:srgbClr val="666633"/>
                  </a:outerShdw>
                </a:effectLst>
                <a:latin typeface="Arial"/>
                <a:ea typeface="+mj-ea"/>
                <a:cs typeface="Arial"/>
              </a:rPr>
              <a:t>السور</a:t>
            </a:r>
            <a:endParaRPr lang="en-SG" dirty="0">
              <a:effectLst>
                <a:glow rad="139700">
                  <a:schemeClr val="bg1"/>
                </a:glow>
              </a:effectLst>
              <a:latin typeface="Arial"/>
              <a:ea typeface="+mj-ea"/>
              <a:cs typeface="Arial"/>
            </a:endParaRPr>
          </a:p>
        </p:txBody>
      </p:sp>
      <p:pic>
        <p:nvPicPr>
          <p:cNvPr id="990211" name="Picture 1" descr="Neh 6 Build &amp; Protex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975100" y="-49213"/>
            <a:ext cx="5262563" cy="690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9225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03338" y="0"/>
            <a:ext cx="60864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3" name="Freeform 3"/>
          <p:cNvSpPr>
            <a:spLocks/>
          </p:cNvSpPr>
          <p:nvPr/>
        </p:nvSpPr>
        <p:spPr bwMode="auto">
          <a:xfrm>
            <a:off x="1981200" y="152400"/>
            <a:ext cx="4270375" cy="4649788"/>
          </a:xfrm>
          <a:custGeom>
            <a:avLst/>
            <a:gdLst/>
            <a:ahLst/>
            <a:cxnLst>
              <a:cxn ang="0">
                <a:pos x="2436" y="0"/>
              </a:cxn>
              <a:cxn ang="0">
                <a:pos x="2052" y="48"/>
              </a:cxn>
              <a:cxn ang="0">
                <a:pos x="1920" y="72"/>
              </a:cxn>
              <a:cxn ang="0">
                <a:pos x="1908" y="108"/>
              </a:cxn>
              <a:cxn ang="0">
                <a:pos x="1800" y="132"/>
              </a:cxn>
              <a:cxn ang="0">
                <a:pos x="1572" y="168"/>
              </a:cxn>
              <a:cxn ang="0">
                <a:pos x="1500" y="192"/>
              </a:cxn>
              <a:cxn ang="0">
                <a:pos x="1464" y="204"/>
              </a:cxn>
              <a:cxn ang="0">
                <a:pos x="1428" y="216"/>
              </a:cxn>
              <a:cxn ang="0">
                <a:pos x="1380" y="288"/>
              </a:cxn>
              <a:cxn ang="0">
                <a:pos x="1368" y="336"/>
              </a:cxn>
              <a:cxn ang="0">
                <a:pos x="1152" y="372"/>
              </a:cxn>
              <a:cxn ang="0">
                <a:pos x="1116" y="384"/>
              </a:cxn>
              <a:cxn ang="0">
                <a:pos x="972" y="540"/>
              </a:cxn>
              <a:cxn ang="0">
                <a:pos x="756" y="696"/>
              </a:cxn>
              <a:cxn ang="0">
                <a:pos x="720" y="732"/>
              </a:cxn>
              <a:cxn ang="0">
                <a:pos x="648" y="780"/>
              </a:cxn>
              <a:cxn ang="0">
                <a:pos x="588" y="840"/>
              </a:cxn>
              <a:cxn ang="0">
                <a:pos x="492" y="936"/>
              </a:cxn>
              <a:cxn ang="0">
                <a:pos x="432" y="984"/>
              </a:cxn>
              <a:cxn ang="0">
                <a:pos x="408" y="1020"/>
              </a:cxn>
              <a:cxn ang="0">
                <a:pos x="252" y="1104"/>
              </a:cxn>
              <a:cxn ang="0">
                <a:pos x="144" y="1248"/>
              </a:cxn>
              <a:cxn ang="0">
                <a:pos x="72" y="1320"/>
              </a:cxn>
              <a:cxn ang="0">
                <a:pos x="24" y="1392"/>
              </a:cxn>
              <a:cxn ang="0">
                <a:pos x="0" y="1428"/>
              </a:cxn>
              <a:cxn ang="0">
                <a:pos x="12" y="1536"/>
              </a:cxn>
              <a:cxn ang="0">
                <a:pos x="48" y="1560"/>
              </a:cxn>
              <a:cxn ang="0">
                <a:pos x="96" y="1632"/>
              </a:cxn>
              <a:cxn ang="0">
                <a:pos x="192" y="1776"/>
              </a:cxn>
              <a:cxn ang="0">
                <a:pos x="216" y="1824"/>
              </a:cxn>
              <a:cxn ang="0">
                <a:pos x="288" y="1872"/>
              </a:cxn>
              <a:cxn ang="0">
                <a:pos x="432" y="2004"/>
              </a:cxn>
              <a:cxn ang="0">
                <a:pos x="408" y="2112"/>
              </a:cxn>
              <a:cxn ang="0">
                <a:pos x="384" y="2208"/>
              </a:cxn>
              <a:cxn ang="0">
                <a:pos x="396" y="2724"/>
              </a:cxn>
              <a:cxn ang="0">
                <a:pos x="408" y="2808"/>
              </a:cxn>
              <a:cxn ang="0">
                <a:pos x="732" y="2856"/>
              </a:cxn>
              <a:cxn ang="0">
                <a:pos x="768" y="2880"/>
              </a:cxn>
              <a:cxn ang="0">
                <a:pos x="792" y="2916"/>
              </a:cxn>
              <a:cxn ang="0">
                <a:pos x="852" y="2928"/>
              </a:cxn>
              <a:cxn ang="0">
                <a:pos x="1020" y="2916"/>
              </a:cxn>
              <a:cxn ang="0">
                <a:pos x="1128" y="2892"/>
              </a:cxn>
              <a:cxn ang="0">
                <a:pos x="1200" y="2856"/>
              </a:cxn>
              <a:cxn ang="0">
                <a:pos x="1284" y="2844"/>
              </a:cxn>
              <a:cxn ang="0">
                <a:pos x="1392" y="2784"/>
              </a:cxn>
              <a:cxn ang="0">
                <a:pos x="1548" y="2544"/>
              </a:cxn>
              <a:cxn ang="0">
                <a:pos x="1620" y="2412"/>
              </a:cxn>
              <a:cxn ang="0">
                <a:pos x="1776" y="2400"/>
              </a:cxn>
              <a:cxn ang="0">
                <a:pos x="2016" y="2364"/>
              </a:cxn>
              <a:cxn ang="0">
                <a:pos x="2136" y="2304"/>
              </a:cxn>
              <a:cxn ang="0">
                <a:pos x="2196" y="2136"/>
              </a:cxn>
              <a:cxn ang="0">
                <a:pos x="2208" y="2028"/>
              </a:cxn>
              <a:cxn ang="0">
                <a:pos x="2316" y="1980"/>
              </a:cxn>
              <a:cxn ang="0">
                <a:pos x="2616" y="1968"/>
              </a:cxn>
              <a:cxn ang="0">
                <a:pos x="2664" y="1824"/>
              </a:cxn>
              <a:cxn ang="0">
                <a:pos x="2616" y="1368"/>
              </a:cxn>
              <a:cxn ang="0">
                <a:pos x="2568" y="900"/>
              </a:cxn>
              <a:cxn ang="0">
                <a:pos x="2556" y="516"/>
              </a:cxn>
              <a:cxn ang="0">
                <a:pos x="2496" y="120"/>
              </a:cxn>
              <a:cxn ang="0">
                <a:pos x="2472" y="36"/>
              </a:cxn>
              <a:cxn ang="0">
                <a:pos x="2436" y="0"/>
              </a:cxn>
            </a:cxnLst>
            <a:rect l="0" t="0" r="r" b="b"/>
            <a:pathLst>
              <a:path w="2690" h="2929">
                <a:moveTo>
                  <a:pt x="2436" y="0"/>
                </a:moveTo>
                <a:cubicBezTo>
                  <a:pt x="2308" y="16"/>
                  <a:pt x="2180" y="34"/>
                  <a:pt x="2052" y="48"/>
                </a:cubicBezTo>
                <a:cubicBezTo>
                  <a:pt x="2009" y="59"/>
                  <a:pt x="1960" y="52"/>
                  <a:pt x="1920" y="72"/>
                </a:cubicBezTo>
                <a:cubicBezTo>
                  <a:pt x="1909" y="78"/>
                  <a:pt x="1918" y="100"/>
                  <a:pt x="1908" y="108"/>
                </a:cubicBezTo>
                <a:cubicBezTo>
                  <a:pt x="1879" y="131"/>
                  <a:pt x="1836" y="122"/>
                  <a:pt x="1800" y="132"/>
                </a:cubicBezTo>
                <a:cubicBezTo>
                  <a:pt x="1641" y="175"/>
                  <a:pt x="1831" y="148"/>
                  <a:pt x="1572" y="168"/>
                </a:cubicBezTo>
                <a:cubicBezTo>
                  <a:pt x="1548" y="176"/>
                  <a:pt x="1524" y="184"/>
                  <a:pt x="1500" y="192"/>
                </a:cubicBezTo>
                <a:cubicBezTo>
                  <a:pt x="1488" y="196"/>
                  <a:pt x="1476" y="200"/>
                  <a:pt x="1464" y="204"/>
                </a:cubicBezTo>
                <a:cubicBezTo>
                  <a:pt x="1452" y="208"/>
                  <a:pt x="1428" y="216"/>
                  <a:pt x="1428" y="216"/>
                </a:cubicBezTo>
                <a:cubicBezTo>
                  <a:pt x="1412" y="240"/>
                  <a:pt x="1396" y="264"/>
                  <a:pt x="1380" y="288"/>
                </a:cubicBezTo>
                <a:cubicBezTo>
                  <a:pt x="1371" y="302"/>
                  <a:pt x="1381" y="325"/>
                  <a:pt x="1368" y="336"/>
                </a:cubicBezTo>
                <a:cubicBezTo>
                  <a:pt x="1330" y="369"/>
                  <a:pt x="1170" y="371"/>
                  <a:pt x="1152" y="372"/>
                </a:cubicBezTo>
                <a:cubicBezTo>
                  <a:pt x="1140" y="376"/>
                  <a:pt x="1125" y="375"/>
                  <a:pt x="1116" y="384"/>
                </a:cubicBezTo>
                <a:cubicBezTo>
                  <a:pt x="1064" y="436"/>
                  <a:pt x="1046" y="515"/>
                  <a:pt x="972" y="540"/>
                </a:cubicBezTo>
                <a:cubicBezTo>
                  <a:pt x="908" y="604"/>
                  <a:pt x="817" y="635"/>
                  <a:pt x="756" y="696"/>
                </a:cubicBezTo>
                <a:cubicBezTo>
                  <a:pt x="744" y="708"/>
                  <a:pt x="733" y="722"/>
                  <a:pt x="720" y="732"/>
                </a:cubicBezTo>
                <a:cubicBezTo>
                  <a:pt x="697" y="750"/>
                  <a:pt x="648" y="780"/>
                  <a:pt x="648" y="780"/>
                </a:cubicBezTo>
                <a:cubicBezTo>
                  <a:pt x="604" y="846"/>
                  <a:pt x="648" y="790"/>
                  <a:pt x="588" y="840"/>
                </a:cubicBezTo>
                <a:cubicBezTo>
                  <a:pt x="550" y="872"/>
                  <a:pt x="534" y="908"/>
                  <a:pt x="492" y="936"/>
                </a:cubicBezTo>
                <a:cubicBezTo>
                  <a:pt x="423" y="1039"/>
                  <a:pt x="515" y="918"/>
                  <a:pt x="432" y="984"/>
                </a:cubicBezTo>
                <a:cubicBezTo>
                  <a:pt x="421" y="993"/>
                  <a:pt x="418" y="1010"/>
                  <a:pt x="408" y="1020"/>
                </a:cubicBezTo>
                <a:cubicBezTo>
                  <a:pt x="361" y="1067"/>
                  <a:pt x="316" y="1088"/>
                  <a:pt x="252" y="1104"/>
                </a:cubicBezTo>
                <a:cubicBezTo>
                  <a:pt x="209" y="1147"/>
                  <a:pt x="186" y="1206"/>
                  <a:pt x="144" y="1248"/>
                </a:cubicBezTo>
                <a:cubicBezTo>
                  <a:pt x="120" y="1272"/>
                  <a:pt x="91" y="1292"/>
                  <a:pt x="72" y="1320"/>
                </a:cubicBezTo>
                <a:cubicBezTo>
                  <a:pt x="56" y="1344"/>
                  <a:pt x="40" y="1368"/>
                  <a:pt x="24" y="1392"/>
                </a:cubicBezTo>
                <a:cubicBezTo>
                  <a:pt x="16" y="1404"/>
                  <a:pt x="0" y="1428"/>
                  <a:pt x="0" y="1428"/>
                </a:cubicBezTo>
                <a:cubicBezTo>
                  <a:pt x="4" y="1464"/>
                  <a:pt x="0" y="1502"/>
                  <a:pt x="12" y="1536"/>
                </a:cubicBezTo>
                <a:cubicBezTo>
                  <a:pt x="17" y="1550"/>
                  <a:pt x="39" y="1549"/>
                  <a:pt x="48" y="1560"/>
                </a:cubicBezTo>
                <a:cubicBezTo>
                  <a:pt x="67" y="1582"/>
                  <a:pt x="80" y="1608"/>
                  <a:pt x="96" y="1632"/>
                </a:cubicBezTo>
                <a:cubicBezTo>
                  <a:pt x="127" y="1679"/>
                  <a:pt x="167" y="1726"/>
                  <a:pt x="192" y="1776"/>
                </a:cubicBezTo>
                <a:cubicBezTo>
                  <a:pt x="200" y="1792"/>
                  <a:pt x="203" y="1811"/>
                  <a:pt x="216" y="1824"/>
                </a:cubicBezTo>
                <a:cubicBezTo>
                  <a:pt x="236" y="1844"/>
                  <a:pt x="268" y="1852"/>
                  <a:pt x="288" y="1872"/>
                </a:cubicBezTo>
                <a:cubicBezTo>
                  <a:pt x="336" y="1920"/>
                  <a:pt x="385" y="1957"/>
                  <a:pt x="432" y="2004"/>
                </a:cubicBezTo>
                <a:cubicBezTo>
                  <a:pt x="407" y="2153"/>
                  <a:pt x="433" y="2019"/>
                  <a:pt x="408" y="2112"/>
                </a:cubicBezTo>
                <a:cubicBezTo>
                  <a:pt x="399" y="2144"/>
                  <a:pt x="384" y="2208"/>
                  <a:pt x="384" y="2208"/>
                </a:cubicBezTo>
                <a:cubicBezTo>
                  <a:pt x="388" y="2380"/>
                  <a:pt x="389" y="2552"/>
                  <a:pt x="396" y="2724"/>
                </a:cubicBezTo>
                <a:cubicBezTo>
                  <a:pt x="397" y="2752"/>
                  <a:pt x="391" y="2786"/>
                  <a:pt x="408" y="2808"/>
                </a:cubicBezTo>
                <a:cubicBezTo>
                  <a:pt x="437" y="2846"/>
                  <a:pt x="732" y="2856"/>
                  <a:pt x="732" y="2856"/>
                </a:cubicBezTo>
                <a:cubicBezTo>
                  <a:pt x="744" y="2864"/>
                  <a:pt x="758" y="2870"/>
                  <a:pt x="768" y="2880"/>
                </a:cubicBezTo>
                <a:cubicBezTo>
                  <a:pt x="778" y="2890"/>
                  <a:pt x="779" y="2909"/>
                  <a:pt x="792" y="2916"/>
                </a:cubicBezTo>
                <a:cubicBezTo>
                  <a:pt x="810" y="2926"/>
                  <a:pt x="832" y="2924"/>
                  <a:pt x="852" y="2928"/>
                </a:cubicBezTo>
                <a:cubicBezTo>
                  <a:pt x="908" y="2924"/>
                  <a:pt x="965" y="2929"/>
                  <a:pt x="1020" y="2916"/>
                </a:cubicBezTo>
                <a:cubicBezTo>
                  <a:pt x="1174" y="2880"/>
                  <a:pt x="894" y="2853"/>
                  <a:pt x="1128" y="2892"/>
                </a:cubicBezTo>
                <a:cubicBezTo>
                  <a:pt x="1153" y="2884"/>
                  <a:pt x="1174" y="2864"/>
                  <a:pt x="1200" y="2856"/>
                </a:cubicBezTo>
                <a:cubicBezTo>
                  <a:pt x="1227" y="2848"/>
                  <a:pt x="1256" y="2848"/>
                  <a:pt x="1284" y="2844"/>
                </a:cubicBezTo>
                <a:cubicBezTo>
                  <a:pt x="1367" y="2789"/>
                  <a:pt x="1329" y="2805"/>
                  <a:pt x="1392" y="2784"/>
                </a:cubicBezTo>
                <a:cubicBezTo>
                  <a:pt x="1413" y="2679"/>
                  <a:pt x="1438" y="2581"/>
                  <a:pt x="1548" y="2544"/>
                </a:cubicBezTo>
                <a:cubicBezTo>
                  <a:pt x="1564" y="2520"/>
                  <a:pt x="1598" y="2420"/>
                  <a:pt x="1620" y="2412"/>
                </a:cubicBezTo>
                <a:cubicBezTo>
                  <a:pt x="1669" y="2394"/>
                  <a:pt x="1724" y="2404"/>
                  <a:pt x="1776" y="2400"/>
                </a:cubicBezTo>
                <a:cubicBezTo>
                  <a:pt x="1853" y="2374"/>
                  <a:pt x="1936" y="2377"/>
                  <a:pt x="2016" y="2364"/>
                </a:cubicBezTo>
                <a:cubicBezTo>
                  <a:pt x="2102" y="2307"/>
                  <a:pt x="2060" y="2323"/>
                  <a:pt x="2136" y="2304"/>
                </a:cubicBezTo>
                <a:cubicBezTo>
                  <a:pt x="2170" y="2254"/>
                  <a:pt x="2181" y="2195"/>
                  <a:pt x="2196" y="2136"/>
                </a:cubicBezTo>
                <a:cubicBezTo>
                  <a:pt x="2200" y="2100"/>
                  <a:pt x="2196" y="2062"/>
                  <a:pt x="2208" y="2028"/>
                </a:cubicBezTo>
                <a:cubicBezTo>
                  <a:pt x="2214" y="2011"/>
                  <a:pt x="2301" y="1981"/>
                  <a:pt x="2316" y="1980"/>
                </a:cubicBezTo>
                <a:cubicBezTo>
                  <a:pt x="2416" y="1976"/>
                  <a:pt x="2516" y="1972"/>
                  <a:pt x="2616" y="1968"/>
                </a:cubicBezTo>
                <a:cubicBezTo>
                  <a:pt x="2690" y="1943"/>
                  <a:pt x="2664" y="1964"/>
                  <a:pt x="2664" y="1824"/>
                </a:cubicBezTo>
                <a:cubicBezTo>
                  <a:pt x="2664" y="1578"/>
                  <a:pt x="2647" y="1555"/>
                  <a:pt x="2616" y="1368"/>
                </a:cubicBezTo>
                <a:cubicBezTo>
                  <a:pt x="2588" y="995"/>
                  <a:pt x="2610" y="1151"/>
                  <a:pt x="2568" y="900"/>
                </a:cubicBezTo>
                <a:cubicBezTo>
                  <a:pt x="2563" y="807"/>
                  <a:pt x="2530" y="622"/>
                  <a:pt x="2556" y="516"/>
                </a:cubicBezTo>
                <a:cubicBezTo>
                  <a:pt x="2530" y="384"/>
                  <a:pt x="2515" y="254"/>
                  <a:pt x="2496" y="120"/>
                </a:cubicBezTo>
                <a:cubicBezTo>
                  <a:pt x="2495" y="115"/>
                  <a:pt x="2478" y="45"/>
                  <a:pt x="2472" y="36"/>
                </a:cubicBezTo>
                <a:cubicBezTo>
                  <a:pt x="2463" y="22"/>
                  <a:pt x="2436" y="0"/>
                  <a:pt x="2436" y="0"/>
                </a:cubicBezTo>
                <a:close/>
              </a:path>
            </a:pathLst>
          </a:custGeom>
          <a:noFill/>
          <a:ln w="76200" cap="flat" cmpd="sng">
            <a:solidFill>
              <a:srgbClr val="00FFFF"/>
            </a:solidFill>
            <a:prstDash val="dash"/>
            <a:round/>
            <a:headEnd/>
            <a:tailEnd/>
          </a:ln>
          <a:effectLst>
            <a:outerShdw blurRad="63500" dist="38099" dir="2700000" algn="ctr" rotWithShape="0">
              <a:schemeClr val="tx1">
                <a:alpha val="74998"/>
              </a:schemeClr>
            </a:outerShdw>
          </a:effectLst>
        </p:spPr>
        <p:txBody>
          <a:bodyPr/>
          <a:lstStyle/>
          <a:p>
            <a:pPr algn="l">
              <a:defRPr/>
            </a:pPr>
            <a:endParaRPr lang="en-US" baseline="0">
              <a:solidFill>
                <a:srgbClr val="FFFFFF"/>
              </a:solidFill>
              <a:latin typeface="Arial" charset="0"/>
            </a:endParaRPr>
          </a:p>
        </p:txBody>
      </p:sp>
      <p:sp>
        <p:nvSpPr>
          <p:cNvPr id="992259" name="Rectangle 4"/>
          <p:cNvSpPr>
            <a:spLocks noChangeArrowheads="1"/>
          </p:cNvSpPr>
          <p:nvPr/>
        </p:nvSpPr>
        <p:spPr bwMode="auto">
          <a:xfrm rot="-526782">
            <a:off x="5051425" y="1749425"/>
            <a:ext cx="1066800" cy="1676400"/>
          </a:xfrm>
          <a:prstGeom prst="rect">
            <a:avLst/>
          </a:prstGeom>
          <a:noFill/>
          <a:ln w="76200">
            <a:solidFill>
              <a:srgbClr val="66FF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l"/>
            <a:endParaRPr lang="en-US" baseline="0">
              <a:solidFill>
                <a:srgbClr val="FFFFFF"/>
              </a:solidFill>
              <a:latin typeface="Arial" charset="0"/>
            </a:endParaRPr>
          </a:p>
        </p:txBody>
      </p:sp>
      <p:sp>
        <p:nvSpPr>
          <p:cNvPr id="992260" name="Freeform 5"/>
          <p:cNvSpPr>
            <a:spLocks/>
          </p:cNvSpPr>
          <p:nvPr/>
        </p:nvSpPr>
        <p:spPr bwMode="auto">
          <a:xfrm>
            <a:off x="4800600" y="2209800"/>
            <a:ext cx="1131888" cy="3521075"/>
          </a:xfrm>
          <a:custGeom>
            <a:avLst/>
            <a:gdLst>
              <a:gd name="T0" fmla="*/ 2147483647 w 713"/>
              <a:gd name="T1" fmla="*/ 2147483647 h 2218"/>
              <a:gd name="T2" fmla="*/ 2147483647 w 713"/>
              <a:gd name="T3" fmla="*/ 2147483647 h 2218"/>
              <a:gd name="T4" fmla="*/ 2147483647 w 713"/>
              <a:gd name="T5" fmla="*/ 2147483647 h 2218"/>
              <a:gd name="T6" fmla="*/ 2147483647 w 713"/>
              <a:gd name="T7" fmla="*/ 2147483647 h 2218"/>
              <a:gd name="T8" fmla="*/ 0 w 713"/>
              <a:gd name="T9" fmla="*/ 2147483647 h 2218"/>
              <a:gd name="T10" fmla="*/ 2147483647 w 713"/>
              <a:gd name="T11" fmla="*/ 2147483647 h 2218"/>
              <a:gd name="T12" fmla="*/ 2147483647 w 713"/>
              <a:gd name="T13" fmla="*/ 2147483647 h 2218"/>
              <a:gd name="T14" fmla="*/ 2147483647 w 713"/>
              <a:gd name="T15" fmla="*/ 2147483647 h 2218"/>
              <a:gd name="T16" fmla="*/ 2147483647 w 713"/>
              <a:gd name="T17" fmla="*/ 2147483647 h 2218"/>
              <a:gd name="T18" fmla="*/ 2147483647 w 713"/>
              <a:gd name="T19" fmla="*/ 2147483647 h 2218"/>
              <a:gd name="T20" fmla="*/ 2147483647 w 713"/>
              <a:gd name="T21" fmla="*/ 2147483647 h 2218"/>
              <a:gd name="T22" fmla="*/ 2147483647 w 713"/>
              <a:gd name="T23" fmla="*/ 2147483647 h 2218"/>
              <a:gd name="T24" fmla="*/ 2147483647 w 713"/>
              <a:gd name="T25" fmla="*/ 2147483647 h 2218"/>
              <a:gd name="T26" fmla="*/ 2147483647 w 713"/>
              <a:gd name="T27" fmla="*/ 2147483647 h 2218"/>
              <a:gd name="T28" fmla="*/ 2147483647 w 713"/>
              <a:gd name="T29" fmla="*/ 2147483647 h 2218"/>
              <a:gd name="T30" fmla="*/ 2147483647 w 713"/>
              <a:gd name="T31" fmla="*/ 2147483647 h 2218"/>
              <a:gd name="T32" fmla="*/ 2147483647 w 713"/>
              <a:gd name="T33" fmla="*/ 2147483647 h 2218"/>
              <a:gd name="T34" fmla="*/ 2147483647 w 713"/>
              <a:gd name="T35" fmla="*/ 2147483647 h 2218"/>
              <a:gd name="T36" fmla="*/ 2147483647 w 713"/>
              <a:gd name="T37" fmla="*/ 2147483647 h 2218"/>
              <a:gd name="T38" fmla="*/ 2147483647 w 713"/>
              <a:gd name="T39" fmla="*/ 2147483647 h 2218"/>
              <a:gd name="T40" fmla="*/ 2147483647 w 713"/>
              <a:gd name="T41" fmla="*/ 2147483647 h 2218"/>
              <a:gd name="T42" fmla="*/ 2147483647 w 713"/>
              <a:gd name="T43" fmla="*/ 2147483647 h 2218"/>
              <a:gd name="T44" fmla="*/ 2147483647 w 713"/>
              <a:gd name="T45" fmla="*/ 2147483647 h 2218"/>
              <a:gd name="T46" fmla="*/ 2147483647 w 713"/>
              <a:gd name="T47" fmla="*/ 2147483647 h 2218"/>
              <a:gd name="T48" fmla="*/ 2147483647 w 713"/>
              <a:gd name="T49" fmla="*/ 2147483647 h 2218"/>
              <a:gd name="T50" fmla="*/ 2147483647 w 713"/>
              <a:gd name="T51" fmla="*/ 2147483647 h 2218"/>
              <a:gd name="T52" fmla="*/ 2147483647 w 713"/>
              <a:gd name="T53" fmla="*/ 0 h 2218"/>
              <a:gd name="T54" fmla="*/ 2147483647 w 713"/>
              <a:gd name="T55" fmla="*/ 2147483647 h 2218"/>
              <a:gd name="T56" fmla="*/ 2147483647 w 713"/>
              <a:gd name="T57" fmla="*/ 2147483647 h 2218"/>
              <a:gd name="T58" fmla="*/ 2147483647 w 713"/>
              <a:gd name="T59" fmla="*/ 2147483647 h 2218"/>
              <a:gd name="T60" fmla="*/ 2147483647 w 713"/>
              <a:gd name="T61" fmla="*/ 2147483647 h 2218"/>
              <a:gd name="T62" fmla="*/ 2147483647 w 713"/>
              <a:gd name="T63" fmla="*/ 2147483647 h 2218"/>
              <a:gd name="T64" fmla="*/ 2147483647 w 713"/>
              <a:gd name="T65" fmla="*/ 2147483647 h 2218"/>
              <a:gd name="T66" fmla="*/ 2147483647 w 713"/>
              <a:gd name="T67" fmla="*/ 2147483647 h 2218"/>
              <a:gd name="T68" fmla="*/ 2147483647 w 713"/>
              <a:gd name="T69" fmla="*/ 2147483647 h 2218"/>
              <a:gd name="T70" fmla="*/ 2147483647 w 713"/>
              <a:gd name="T71" fmla="*/ 2147483647 h 2218"/>
              <a:gd name="T72" fmla="*/ 2147483647 w 713"/>
              <a:gd name="T73" fmla="*/ 2147483647 h 2218"/>
              <a:gd name="T74" fmla="*/ 2147483647 w 713"/>
              <a:gd name="T75" fmla="*/ 2147483647 h 2218"/>
              <a:gd name="T76" fmla="*/ 2147483647 w 713"/>
              <a:gd name="T77" fmla="*/ 2147483647 h 2218"/>
              <a:gd name="T78" fmla="*/ 2147483647 w 713"/>
              <a:gd name="T79" fmla="*/ 2147483647 h 2218"/>
              <a:gd name="T80" fmla="*/ 2147483647 w 713"/>
              <a:gd name="T81" fmla="*/ 2147483647 h 2218"/>
              <a:gd name="T82" fmla="*/ 2147483647 w 713"/>
              <a:gd name="T83" fmla="*/ 2147483647 h 2218"/>
              <a:gd name="T84" fmla="*/ 2147483647 w 713"/>
              <a:gd name="T85" fmla="*/ 2147483647 h 2218"/>
              <a:gd name="T86" fmla="*/ 2147483647 w 713"/>
              <a:gd name="T87" fmla="*/ 2147483647 h 2218"/>
              <a:gd name="T88" fmla="*/ 2147483647 w 713"/>
              <a:gd name="T89" fmla="*/ 2147483647 h 2218"/>
              <a:gd name="T90" fmla="*/ 2147483647 w 713"/>
              <a:gd name="T91" fmla="*/ 2147483647 h 2218"/>
              <a:gd name="T92" fmla="*/ 2147483647 w 713"/>
              <a:gd name="T93" fmla="*/ 2147483647 h 22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13"/>
              <a:gd name="T142" fmla="*/ 0 h 2218"/>
              <a:gd name="T143" fmla="*/ 713 w 713"/>
              <a:gd name="T144" fmla="*/ 2218 h 22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13" h="2218">
                <a:moveTo>
                  <a:pt x="120" y="2208"/>
                </a:moveTo>
                <a:cubicBezTo>
                  <a:pt x="104" y="2161"/>
                  <a:pt x="124" y="2204"/>
                  <a:pt x="88" y="2168"/>
                </a:cubicBezTo>
                <a:cubicBezTo>
                  <a:pt x="71" y="2151"/>
                  <a:pt x="48" y="2096"/>
                  <a:pt x="40" y="2072"/>
                </a:cubicBezTo>
                <a:cubicBezTo>
                  <a:pt x="31" y="1959"/>
                  <a:pt x="42" y="2006"/>
                  <a:pt x="16" y="1928"/>
                </a:cubicBezTo>
                <a:cubicBezTo>
                  <a:pt x="11" y="1912"/>
                  <a:pt x="0" y="1880"/>
                  <a:pt x="0" y="1880"/>
                </a:cubicBezTo>
                <a:cubicBezTo>
                  <a:pt x="6" y="1844"/>
                  <a:pt x="14" y="1811"/>
                  <a:pt x="24" y="1776"/>
                </a:cubicBezTo>
                <a:cubicBezTo>
                  <a:pt x="29" y="1760"/>
                  <a:pt x="35" y="1744"/>
                  <a:pt x="40" y="1728"/>
                </a:cubicBezTo>
                <a:cubicBezTo>
                  <a:pt x="43" y="1720"/>
                  <a:pt x="48" y="1704"/>
                  <a:pt x="48" y="1704"/>
                </a:cubicBezTo>
                <a:cubicBezTo>
                  <a:pt x="61" y="1610"/>
                  <a:pt x="64" y="1475"/>
                  <a:pt x="152" y="1416"/>
                </a:cubicBezTo>
                <a:cubicBezTo>
                  <a:pt x="170" y="1389"/>
                  <a:pt x="198" y="1371"/>
                  <a:pt x="216" y="1344"/>
                </a:cubicBezTo>
                <a:cubicBezTo>
                  <a:pt x="239" y="1310"/>
                  <a:pt x="299" y="1238"/>
                  <a:pt x="312" y="1200"/>
                </a:cubicBezTo>
                <a:cubicBezTo>
                  <a:pt x="330" y="1147"/>
                  <a:pt x="349" y="1095"/>
                  <a:pt x="360" y="1040"/>
                </a:cubicBezTo>
                <a:cubicBezTo>
                  <a:pt x="355" y="970"/>
                  <a:pt x="346" y="908"/>
                  <a:pt x="336" y="840"/>
                </a:cubicBezTo>
                <a:cubicBezTo>
                  <a:pt x="344" y="777"/>
                  <a:pt x="353" y="756"/>
                  <a:pt x="376" y="704"/>
                </a:cubicBezTo>
                <a:cubicBezTo>
                  <a:pt x="376" y="704"/>
                  <a:pt x="396" y="644"/>
                  <a:pt x="400" y="632"/>
                </a:cubicBezTo>
                <a:cubicBezTo>
                  <a:pt x="403" y="624"/>
                  <a:pt x="408" y="608"/>
                  <a:pt x="408" y="608"/>
                </a:cubicBezTo>
                <a:cubicBezTo>
                  <a:pt x="397" y="565"/>
                  <a:pt x="390" y="538"/>
                  <a:pt x="352" y="512"/>
                </a:cubicBezTo>
                <a:cubicBezTo>
                  <a:pt x="347" y="504"/>
                  <a:pt x="343" y="495"/>
                  <a:pt x="336" y="488"/>
                </a:cubicBezTo>
                <a:cubicBezTo>
                  <a:pt x="329" y="481"/>
                  <a:pt x="318" y="479"/>
                  <a:pt x="312" y="472"/>
                </a:cubicBezTo>
                <a:cubicBezTo>
                  <a:pt x="299" y="458"/>
                  <a:pt x="291" y="440"/>
                  <a:pt x="280" y="424"/>
                </a:cubicBezTo>
                <a:cubicBezTo>
                  <a:pt x="275" y="416"/>
                  <a:pt x="267" y="409"/>
                  <a:pt x="264" y="400"/>
                </a:cubicBezTo>
                <a:cubicBezTo>
                  <a:pt x="259" y="384"/>
                  <a:pt x="248" y="352"/>
                  <a:pt x="248" y="352"/>
                </a:cubicBezTo>
                <a:cubicBezTo>
                  <a:pt x="260" y="317"/>
                  <a:pt x="250" y="307"/>
                  <a:pt x="216" y="296"/>
                </a:cubicBezTo>
                <a:cubicBezTo>
                  <a:pt x="179" y="241"/>
                  <a:pt x="193" y="175"/>
                  <a:pt x="200" y="112"/>
                </a:cubicBezTo>
                <a:cubicBezTo>
                  <a:pt x="202" y="98"/>
                  <a:pt x="210" y="65"/>
                  <a:pt x="224" y="56"/>
                </a:cubicBezTo>
                <a:cubicBezTo>
                  <a:pt x="255" y="37"/>
                  <a:pt x="308" y="28"/>
                  <a:pt x="344" y="16"/>
                </a:cubicBezTo>
                <a:cubicBezTo>
                  <a:pt x="360" y="11"/>
                  <a:pt x="392" y="0"/>
                  <a:pt x="392" y="0"/>
                </a:cubicBezTo>
                <a:cubicBezTo>
                  <a:pt x="459" y="3"/>
                  <a:pt x="526" y="1"/>
                  <a:pt x="592" y="8"/>
                </a:cubicBezTo>
                <a:cubicBezTo>
                  <a:pt x="616" y="11"/>
                  <a:pt x="648" y="84"/>
                  <a:pt x="656" y="96"/>
                </a:cubicBezTo>
                <a:cubicBezTo>
                  <a:pt x="698" y="160"/>
                  <a:pt x="697" y="285"/>
                  <a:pt x="712" y="360"/>
                </a:cubicBezTo>
                <a:cubicBezTo>
                  <a:pt x="710" y="380"/>
                  <a:pt x="713" y="453"/>
                  <a:pt x="696" y="488"/>
                </a:cubicBezTo>
                <a:cubicBezTo>
                  <a:pt x="673" y="534"/>
                  <a:pt x="641" y="579"/>
                  <a:pt x="632" y="632"/>
                </a:cubicBezTo>
                <a:cubicBezTo>
                  <a:pt x="625" y="673"/>
                  <a:pt x="627" y="723"/>
                  <a:pt x="608" y="760"/>
                </a:cubicBezTo>
                <a:cubicBezTo>
                  <a:pt x="593" y="790"/>
                  <a:pt x="564" y="798"/>
                  <a:pt x="544" y="824"/>
                </a:cubicBezTo>
                <a:cubicBezTo>
                  <a:pt x="532" y="839"/>
                  <a:pt x="523" y="856"/>
                  <a:pt x="512" y="872"/>
                </a:cubicBezTo>
                <a:cubicBezTo>
                  <a:pt x="498" y="893"/>
                  <a:pt x="496" y="920"/>
                  <a:pt x="488" y="944"/>
                </a:cubicBezTo>
                <a:cubicBezTo>
                  <a:pt x="465" y="1013"/>
                  <a:pt x="452" y="1089"/>
                  <a:pt x="440" y="1160"/>
                </a:cubicBezTo>
                <a:cubicBezTo>
                  <a:pt x="443" y="1195"/>
                  <a:pt x="435" y="1232"/>
                  <a:pt x="448" y="1264"/>
                </a:cubicBezTo>
                <a:cubicBezTo>
                  <a:pt x="455" y="1282"/>
                  <a:pt x="496" y="1296"/>
                  <a:pt x="496" y="1296"/>
                </a:cubicBezTo>
                <a:cubicBezTo>
                  <a:pt x="533" y="1351"/>
                  <a:pt x="522" y="1326"/>
                  <a:pt x="536" y="1368"/>
                </a:cubicBezTo>
                <a:cubicBezTo>
                  <a:pt x="524" y="1451"/>
                  <a:pt x="489" y="1517"/>
                  <a:pt x="456" y="1592"/>
                </a:cubicBezTo>
                <a:cubicBezTo>
                  <a:pt x="432" y="1645"/>
                  <a:pt x="426" y="1705"/>
                  <a:pt x="408" y="1760"/>
                </a:cubicBezTo>
                <a:cubicBezTo>
                  <a:pt x="396" y="1797"/>
                  <a:pt x="361" y="1843"/>
                  <a:pt x="344" y="1880"/>
                </a:cubicBezTo>
                <a:cubicBezTo>
                  <a:pt x="306" y="1964"/>
                  <a:pt x="273" y="2082"/>
                  <a:pt x="192" y="2136"/>
                </a:cubicBezTo>
                <a:cubicBezTo>
                  <a:pt x="149" y="2200"/>
                  <a:pt x="205" y="2123"/>
                  <a:pt x="152" y="2176"/>
                </a:cubicBezTo>
                <a:cubicBezTo>
                  <a:pt x="120" y="2208"/>
                  <a:pt x="155" y="2195"/>
                  <a:pt x="112" y="2216"/>
                </a:cubicBezTo>
                <a:cubicBezTo>
                  <a:pt x="109" y="2218"/>
                  <a:pt x="117" y="2211"/>
                  <a:pt x="120" y="2208"/>
                </a:cubicBezTo>
                <a:close/>
              </a:path>
            </a:pathLst>
          </a:custGeom>
          <a:solidFill>
            <a:srgbClr val="FF0066"/>
          </a:solidFill>
          <a:ln w="76200">
            <a:solidFill>
              <a:schemeClr val="tx1"/>
            </a:solidFill>
            <a:round/>
            <a:headEnd/>
            <a:tailEnd/>
          </a:ln>
        </p:spPr>
        <p:txBody>
          <a:bodyPr/>
          <a:lstStyle/>
          <a:p>
            <a:endParaRPr lang="en-US"/>
          </a:p>
        </p:txBody>
      </p:sp>
      <p:sp>
        <p:nvSpPr>
          <p:cNvPr id="992261" name="Oval 6"/>
          <p:cNvSpPr>
            <a:spLocks noChangeArrowheads="1"/>
          </p:cNvSpPr>
          <p:nvPr/>
        </p:nvSpPr>
        <p:spPr bwMode="auto">
          <a:xfrm>
            <a:off x="5257800" y="2362200"/>
            <a:ext cx="381000" cy="381000"/>
          </a:xfrm>
          <a:prstGeom prst="ellipse">
            <a:avLst/>
          </a:prstGeom>
          <a:solidFill>
            <a:srgbClr val="FFFF00"/>
          </a:solidFill>
          <a:ln w="9525">
            <a:solidFill>
              <a:schemeClr val="tx1"/>
            </a:solidFill>
            <a:round/>
            <a:headEnd/>
            <a:tailEnd/>
          </a:ln>
        </p:spPr>
        <p:txBody>
          <a:bodyPr wrap="none" anchor="ctr"/>
          <a:lstStyle/>
          <a:p>
            <a:pPr algn="l"/>
            <a:endParaRPr lang="en-US" baseline="0">
              <a:solidFill>
                <a:srgbClr val="FFFFFF"/>
              </a:solidFill>
              <a:latin typeface="Arial" charset="0"/>
            </a:endParaRPr>
          </a:p>
        </p:txBody>
      </p:sp>
      <p:sp>
        <p:nvSpPr>
          <p:cNvPr id="76807" name="Text Box 7"/>
          <p:cNvSpPr txBox="1">
            <a:spLocks noChangeArrowheads="1"/>
          </p:cNvSpPr>
          <p:nvPr/>
        </p:nvSpPr>
        <p:spPr bwMode="auto">
          <a:xfrm>
            <a:off x="7315200" y="1676400"/>
            <a:ext cx="1752600" cy="1200329"/>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defRPr/>
            </a:pPr>
            <a:r>
              <a:rPr lang="ar-JO" sz="3600" b="1" baseline="0" dirty="0">
                <a:solidFill>
                  <a:srgbClr val="FFFFFF"/>
                </a:solidFill>
                <a:cs typeface="ＭＳ Ｐゴシック" charset="0"/>
              </a:rPr>
              <a:t>جبل الزيتون</a:t>
            </a:r>
            <a:endParaRPr lang="en-US" sz="3600" b="1" baseline="0" dirty="0">
              <a:solidFill>
                <a:srgbClr val="FFFFFF"/>
              </a:solidFill>
              <a:cs typeface="ＭＳ Ｐゴシック" charset="0"/>
            </a:endParaRPr>
          </a:p>
        </p:txBody>
      </p:sp>
      <p:sp>
        <p:nvSpPr>
          <p:cNvPr id="76809" name="Text Box 9"/>
          <p:cNvSpPr txBox="1">
            <a:spLocks noChangeArrowheads="1"/>
          </p:cNvSpPr>
          <p:nvPr/>
        </p:nvSpPr>
        <p:spPr bwMode="auto">
          <a:xfrm>
            <a:off x="5867400" y="2057400"/>
            <a:ext cx="1166813"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defRPr/>
            </a:pPr>
            <a:r>
              <a:rPr lang="ar-JO" sz="1400" b="1" baseline="0" dirty="0">
                <a:solidFill>
                  <a:srgbClr val="FFFFFF"/>
                </a:solidFill>
                <a:cs typeface="ＭＳ Ｐゴシック" charset="0"/>
              </a:rPr>
              <a:t>باب الضأن</a:t>
            </a:r>
            <a:endParaRPr lang="en-US" sz="1400" b="1" baseline="0" dirty="0">
              <a:solidFill>
                <a:srgbClr val="FFFFFF"/>
              </a:solidFill>
              <a:cs typeface="ＭＳ Ｐゴシック" charset="0"/>
            </a:endParaRPr>
          </a:p>
        </p:txBody>
      </p:sp>
      <p:sp>
        <p:nvSpPr>
          <p:cNvPr id="76810" name="Text Box 10"/>
          <p:cNvSpPr txBox="1">
            <a:spLocks noChangeArrowheads="1"/>
          </p:cNvSpPr>
          <p:nvPr/>
        </p:nvSpPr>
        <p:spPr bwMode="auto">
          <a:xfrm>
            <a:off x="5105400" y="1600200"/>
            <a:ext cx="7620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defRPr/>
            </a:pPr>
            <a:r>
              <a:rPr lang="en-US" sz="1400" b="1" baseline="0">
                <a:solidFill>
                  <a:srgbClr val="FFFFFF"/>
                </a:solidFill>
                <a:cs typeface="ＭＳ Ｐゴシック" charset="0"/>
              </a:rPr>
              <a:t>Tower of 100</a:t>
            </a:r>
          </a:p>
        </p:txBody>
      </p:sp>
      <p:sp>
        <p:nvSpPr>
          <p:cNvPr id="76811" name="Text Box 11"/>
          <p:cNvSpPr txBox="1">
            <a:spLocks noChangeArrowheads="1"/>
          </p:cNvSpPr>
          <p:nvPr/>
        </p:nvSpPr>
        <p:spPr bwMode="auto">
          <a:xfrm>
            <a:off x="3962400" y="1600200"/>
            <a:ext cx="1066800" cy="307777"/>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defRPr/>
            </a:pPr>
            <a:r>
              <a:rPr lang="ar-JO" sz="1400" b="1" baseline="0" dirty="0">
                <a:solidFill>
                  <a:srgbClr val="FFFFFF"/>
                </a:solidFill>
                <a:cs typeface="ＭＳ Ｐゴシック" charset="0"/>
              </a:rPr>
              <a:t>برج حننئيل</a:t>
            </a:r>
            <a:endParaRPr lang="en-US" sz="1400" b="1" baseline="0" dirty="0">
              <a:solidFill>
                <a:srgbClr val="FFFFFF"/>
              </a:solidFill>
              <a:cs typeface="ＭＳ Ｐゴシック" charset="0"/>
            </a:endParaRPr>
          </a:p>
        </p:txBody>
      </p:sp>
      <p:sp>
        <p:nvSpPr>
          <p:cNvPr id="76812" name="Text Box 12"/>
          <p:cNvSpPr txBox="1">
            <a:spLocks noChangeArrowheads="1"/>
          </p:cNvSpPr>
          <p:nvPr/>
        </p:nvSpPr>
        <p:spPr bwMode="auto">
          <a:xfrm>
            <a:off x="3962400" y="2286000"/>
            <a:ext cx="10668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defRPr/>
            </a:pPr>
            <a:r>
              <a:rPr lang="ar-JO" sz="1400" b="1" baseline="0" dirty="0">
                <a:solidFill>
                  <a:srgbClr val="FFFFFF"/>
                </a:solidFill>
                <a:cs typeface="ＭＳ Ｐゴシック" charset="0"/>
              </a:rPr>
              <a:t>باب السمك</a:t>
            </a:r>
            <a:endParaRPr lang="en-US" sz="1400" b="1" baseline="0" dirty="0">
              <a:solidFill>
                <a:srgbClr val="FFFFFF"/>
              </a:solidFill>
              <a:cs typeface="ＭＳ Ｐゴシック" charset="0"/>
            </a:endParaRPr>
          </a:p>
        </p:txBody>
      </p:sp>
      <p:sp>
        <p:nvSpPr>
          <p:cNvPr id="76813" name="Text Box 13"/>
          <p:cNvSpPr txBox="1">
            <a:spLocks noChangeArrowheads="1"/>
          </p:cNvSpPr>
          <p:nvPr/>
        </p:nvSpPr>
        <p:spPr bwMode="auto">
          <a:xfrm>
            <a:off x="3810000" y="2667000"/>
            <a:ext cx="1295400" cy="307777"/>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defRPr/>
            </a:pPr>
            <a:r>
              <a:rPr lang="ar-JO" sz="1400" b="1" baseline="0" dirty="0">
                <a:solidFill>
                  <a:srgbClr val="FFFFFF"/>
                </a:solidFill>
                <a:cs typeface="ＭＳ Ｐゴシック" charset="0"/>
              </a:rPr>
              <a:t>الباب القديم</a:t>
            </a:r>
            <a:endParaRPr lang="en-US" sz="1400" b="1" baseline="0" dirty="0">
              <a:solidFill>
                <a:srgbClr val="FFFFFF"/>
              </a:solidFill>
              <a:cs typeface="ＭＳ Ｐゴシック" charset="0"/>
            </a:endParaRPr>
          </a:p>
        </p:txBody>
      </p:sp>
      <p:sp>
        <p:nvSpPr>
          <p:cNvPr id="76814" name="Text Box 14"/>
          <p:cNvSpPr txBox="1">
            <a:spLocks noChangeArrowheads="1"/>
          </p:cNvSpPr>
          <p:nvPr/>
        </p:nvSpPr>
        <p:spPr bwMode="auto">
          <a:xfrm>
            <a:off x="3962400" y="32766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defRPr/>
            </a:pPr>
            <a:r>
              <a:rPr lang="ar-JO" sz="1400" b="1" baseline="0" dirty="0">
                <a:solidFill>
                  <a:srgbClr val="FFFFFF"/>
                </a:solidFill>
                <a:cs typeface="ＭＳ Ｐゴシック" charset="0"/>
              </a:rPr>
              <a:t>السور العريض</a:t>
            </a:r>
            <a:endParaRPr lang="en-US" sz="1400" b="1" baseline="0" dirty="0">
              <a:solidFill>
                <a:srgbClr val="FFFFFF"/>
              </a:solidFill>
              <a:cs typeface="ＭＳ Ｐゴシック" charset="0"/>
            </a:endParaRPr>
          </a:p>
        </p:txBody>
      </p:sp>
      <p:sp>
        <p:nvSpPr>
          <p:cNvPr id="76815" name="Text Box 15"/>
          <p:cNvSpPr txBox="1">
            <a:spLocks noChangeArrowheads="1"/>
          </p:cNvSpPr>
          <p:nvPr/>
        </p:nvSpPr>
        <p:spPr bwMode="auto">
          <a:xfrm>
            <a:off x="3886200" y="3657600"/>
            <a:ext cx="1295400" cy="307777"/>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defRPr/>
            </a:pPr>
            <a:r>
              <a:rPr lang="ar-JO" sz="1400" b="1" baseline="0" dirty="0">
                <a:solidFill>
                  <a:srgbClr val="FFFFFF"/>
                </a:solidFill>
                <a:cs typeface="ＭＳ Ｐゴシック" charset="0"/>
              </a:rPr>
              <a:t>برج التنانير</a:t>
            </a:r>
            <a:endParaRPr lang="en-US" sz="1400" b="1" baseline="0" dirty="0">
              <a:solidFill>
                <a:srgbClr val="FFFFFF"/>
              </a:solidFill>
              <a:cs typeface="ＭＳ Ｐゴシック" charset="0"/>
            </a:endParaRPr>
          </a:p>
        </p:txBody>
      </p:sp>
      <p:sp>
        <p:nvSpPr>
          <p:cNvPr id="76816" name="Text Box 16"/>
          <p:cNvSpPr txBox="1">
            <a:spLocks noChangeArrowheads="1"/>
          </p:cNvSpPr>
          <p:nvPr/>
        </p:nvSpPr>
        <p:spPr bwMode="auto">
          <a:xfrm>
            <a:off x="3581400" y="42672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defRPr/>
            </a:pPr>
            <a:r>
              <a:rPr lang="ar-JO" sz="1400" b="1" baseline="0" dirty="0">
                <a:solidFill>
                  <a:srgbClr val="FFFFFF"/>
                </a:solidFill>
                <a:cs typeface="ＭＳ Ｐゴシック" charset="0"/>
              </a:rPr>
              <a:t>باب الوادي</a:t>
            </a:r>
            <a:endParaRPr lang="en-US" sz="1400" b="1" baseline="0" dirty="0">
              <a:solidFill>
                <a:srgbClr val="FFFFFF"/>
              </a:solidFill>
              <a:cs typeface="ＭＳ Ｐゴシック" charset="0"/>
            </a:endParaRPr>
          </a:p>
        </p:txBody>
      </p:sp>
      <p:sp>
        <p:nvSpPr>
          <p:cNvPr id="76817" name="Text Box 17"/>
          <p:cNvSpPr txBox="1">
            <a:spLocks noChangeArrowheads="1"/>
          </p:cNvSpPr>
          <p:nvPr/>
        </p:nvSpPr>
        <p:spPr bwMode="auto">
          <a:xfrm>
            <a:off x="3429000" y="51816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defRPr/>
            </a:pPr>
            <a:r>
              <a:rPr lang="ar-JO" sz="1400" b="1" baseline="0" dirty="0">
                <a:solidFill>
                  <a:srgbClr val="FFFFFF"/>
                </a:solidFill>
                <a:cs typeface="ＭＳ Ｐゴシック" charset="0"/>
              </a:rPr>
              <a:t>باب الدمن</a:t>
            </a:r>
            <a:endParaRPr lang="en-US" sz="1400" b="1" baseline="0" dirty="0">
              <a:solidFill>
                <a:srgbClr val="FFFFFF"/>
              </a:solidFill>
              <a:cs typeface="ＭＳ Ｐゴシック" charset="0"/>
            </a:endParaRPr>
          </a:p>
        </p:txBody>
      </p:sp>
      <p:sp>
        <p:nvSpPr>
          <p:cNvPr id="76818" name="Text Box 18"/>
          <p:cNvSpPr txBox="1">
            <a:spLocks noChangeArrowheads="1"/>
          </p:cNvSpPr>
          <p:nvPr/>
        </p:nvSpPr>
        <p:spPr bwMode="auto">
          <a:xfrm>
            <a:off x="3276600" y="5715000"/>
            <a:ext cx="1600200" cy="307777"/>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defRPr/>
            </a:pPr>
            <a:r>
              <a:rPr lang="ar-JO" sz="1400" b="1" baseline="0" dirty="0">
                <a:solidFill>
                  <a:srgbClr val="FFFFFF"/>
                </a:solidFill>
                <a:cs typeface="ＭＳ Ｐゴシック" charset="0"/>
              </a:rPr>
              <a:t>بركة سلوام</a:t>
            </a:r>
            <a:endParaRPr lang="en-US" sz="1400" b="1" baseline="0" dirty="0">
              <a:solidFill>
                <a:srgbClr val="FFFFFF"/>
              </a:solidFill>
              <a:cs typeface="ＭＳ Ｐゴシック" charset="0"/>
            </a:endParaRPr>
          </a:p>
        </p:txBody>
      </p:sp>
      <p:sp>
        <p:nvSpPr>
          <p:cNvPr id="76819" name="Text Box 19"/>
          <p:cNvSpPr txBox="1">
            <a:spLocks noChangeArrowheads="1"/>
          </p:cNvSpPr>
          <p:nvPr/>
        </p:nvSpPr>
        <p:spPr bwMode="auto">
          <a:xfrm>
            <a:off x="4953000" y="5715000"/>
            <a:ext cx="1600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defRPr/>
            </a:pPr>
            <a:r>
              <a:rPr lang="ar-JO" sz="1400" b="1" baseline="0" dirty="0">
                <a:solidFill>
                  <a:srgbClr val="FFFFFF"/>
                </a:solidFill>
                <a:cs typeface="ＭＳ Ｐゴシック" charset="0"/>
              </a:rPr>
              <a:t>باب العين</a:t>
            </a:r>
            <a:endParaRPr lang="en-US" sz="1400" b="1" baseline="0" dirty="0">
              <a:solidFill>
                <a:srgbClr val="FFFFFF"/>
              </a:solidFill>
              <a:cs typeface="ＭＳ Ｐゴシック" charset="0"/>
            </a:endParaRPr>
          </a:p>
        </p:txBody>
      </p:sp>
      <p:sp>
        <p:nvSpPr>
          <p:cNvPr id="76820" name="Text Box 20"/>
          <p:cNvSpPr txBox="1">
            <a:spLocks noChangeArrowheads="1"/>
          </p:cNvSpPr>
          <p:nvPr/>
        </p:nvSpPr>
        <p:spPr bwMode="auto">
          <a:xfrm>
            <a:off x="5486400" y="5105400"/>
            <a:ext cx="1219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defRPr/>
            </a:pPr>
            <a:r>
              <a:rPr lang="ar-JO" sz="1400" b="1" baseline="0" dirty="0">
                <a:solidFill>
                  <a:srgbClr val="FFFFFF"/>
                </a:solidFill>
                <a:cs typeface="ＭＳ Ｐゴシック" charset="0"/>
              </a:rPr>
              <a:t>الزاوية</a:t>
            </a:r>
            <a:endParaRPr lang="en-US" sz="1400" b="1" baseline="0" dirty="0">
              <a:solidFill>
                <a:srgbClr val="FFFFFF"/>
              </a:solidFill>
              <a:cs typeface="ＭＳ Ｐゴシック" charset="0"/>
            </a:endParaRPr>
          </a:p>
        </p:txBody>
      </p:sp>
      <p:sp>
        <p:nvSpPr>
          <p:cNvPr id="76821" name="Text Box 21"/>
          <p:cNvSpPr txBox="1">
            <a:spLocks noChangeArrowheads="1"/>
          </p:cNvSpPr>
          <p:nvPr/>
        </p:nvSpPr>
        <p:spPr bwMode="auto">
          <a:xfrm>
            <a:off x="5638800" y="4572000"/>
            <a:ext cx="1219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defRPr/>
            </a:pPr>
            <a:r>
              <a:rPr lang="ar-JO" sz="1400" b="1" baseline="0" dirty="0">
                <a:solidFill>
                  <a:srgbClr val="FFFFFF"/>
                </a:solidFill>
                <a:cs typeface="ＭＳ Ｐゴシック" charset="0"/>
              </a:rPr>
              <a:t>باب الماء</a:t>
            </a:r>
            <a:endParaRPr lang="en-US" sz="1400" b="1" baseline="0" dirty="0">
              <a:solidFill>
                <a:srgbClr val="FFFFFF"/>
              </a:solidFill>
              <a:cs typeface="ＭＳ Ｐゴシック" charset="0"/>
            </a:endParaRPr>
          </a:p>
        </p:txBody>
      </p:sp>
      <p:sp>
        <p:nvSpPr>
          <p:cNvPr id="76822" name="Text Box 22"/>
          <p:cNvSpPr txBox="1">
            <a:spLocks noChangeArrowheads="1"/>
          </p:cNvSpPr>
          <p:nvPr/>
        </p:nvSpPr>
        <p:spPr bwMode="auto">
          <a:xfrm>
            <a:off x="5715000" y="3886200"/>
            <a:ext cx="2362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defRPr/>
            </a:pPr>
            <a:r>
              <a:rPr lang="ar-JO" sz="1400" b="1" baseline="0" dirty="0">
                <a:solidFill>
                  <a:srgbClr val="FFFFFF"/>
                </a:solidFill>
                <a:cs typeface="ＭＳ Ｐゴシック" charset="0"/>
              </a:rPr>
              <a:t>برج المراقبة العظيم</a:t>
            </a:r>
            <a:endParaRPr lang="en-US" sz="1400" b="1" baseline="0" dirty="0">
              <a:solidFill>
                <a:srgbClr val="FFFFFF"/>
              </a:solidFill>
              <a:cs typeface="ＭＳ Ｐゴシック" charset="0"/>
            </a:endParaRPr>
          </a:p>
        </p:txBody>
      </p:sp>
      <p:sp>
        <p:nvSpPr>
          <p:cNvPr id="76823" name="Text Box 23"/>
          <p:cNvSpPr txBox="1">
            <a:spLocks noChangeArrowheads="1"/>
          </p:cNvSpPr>
          <p:nvPr/>
        </p:nvSpPr>
        <p:spPr bwMode="auto">
          <a:xfrm>
            <a:off x="5715000" y="3543300"/>
            <a:ext cx="15240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defRPr/>
            </a:pPr>
            <a:r>
              <a:rPr lang="ar-JO" sz="1400" b="1" baseline="0" dirty="0">
                <a:solidFill>
                  <a:srgbClr val="FFFFFF"/>
                </a:solidFill>
                <a:cs typeface="ＭＳ Ｐゴシック" charset="0"/>
              </a:rPr>
              <a:t>سور الأكمة</a:t>
            </a:r>
            <a:endParaRPr lang="en-US" sz="1400" b="1" baseline="0" dirty="0">
              <a:solidFill>
                <a:srgbClr val="FFFFFF"/>
              </a:solidFill>
              <a:cs typeface="ＭＳ Ｐゴシック" charset="0"/>
            </a:endParaRPr>
          </a:p>
        </p:txBody>
      </p:sp>
      <p:sp>
        <p:nvSpPr>
          <p:cNvPr id="76824" name="Text Box 24"/>
          <p:cNvSpPr txBox="1">
            <a:spLocks noChangeArrowheads="1"/>
          </p:cNvSpPr>
          <p:nvPr/>
        </p:nvSpPr>
        <p:spPr bwMode="auto">
          <a:xfrm>
            <a:off x="5943600" y="32004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defRPr/>
            </a:pPr>
            <a:r>
              <a:rPr lang="ar-JO" sz="1400" b="1" baseline="0" dirty="0">
                <a:solidFill>
                  <a:srgbClr val="FFFFFF"/>
                </a:solidFill>
                <a:cs typeface="ＭＳ Ｐゴシック" charset="0"/>
              </a:rPr>
              <a:t>باب الخيل</a:t>
            </a:r>
            <a:endParaRPr lang="en-US" sz="1400" b="1" baseline="0" dirty="0">
              <a:solidFill>
                <a:srgbClr val="FFFFFF"/>
              </a:solidFill>
              <a:cs typeface="ＭＳ Ｐゴシック" charset="0"/>
            </a:endParaRPr>
          </a:p>
        </p:txBody>
      </p:sp>
      <p:sp>
        <p:nvSpPr>
          <p:cNvPr id="76825" name="Text Box 25"/>
          <p:cNvSpPr txBox="1">
            <a:spLocks noChangeArrowheads="1"/>
          </p:cNvSpPr>
          <p:nvPr/>
        </p:nvSpPr>
        <p:spPr bwMode="auto">
          <a:xfrm>
            <a:off x="6019800" y="28575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defRPr/>
            </a:pPr>
            <a:r>
              <a:rPr lang="ar-JO" sz="1400" b="1" baseline="0" dirty="0">
                <a:solidFill>
                  <a:srgbClr val="FFFFFF"/>
                </a:solidFill>
                <a:cs typeface="ＭＳ Ｐゴシック" charset="0"/>
              </a:rPr>
              <a:t>باب الشرق</a:t>
            </a:r>
            <a:endParaRPr lang="en-US" sz="1400" b="1" baseline="0" dirty="0">
              <a:solidFill>
                <a:srgbClr val="FFFFFF"/>
              </a:solidFill>
              <a:cs typeface="ＭＳ Ｐゴシック" charset="0"/>
            </a:endParaRPr>
          </a:p>
        </p:txBody>
      </p:sp>
      <p:sp>
        <p:nvSpPr>
          <p:cNvPr id="76826" name="Text Box 26"/>
          <p:cNvSpPr txBox="1">
            <a:spLocks noChangeArrowheads="1"/>
          </p:cNvSpPr>
          <p:nvPr/>
        </p:nvSpPr>
        <p:spPr bwMode="auto">
          <a:xfrm>
            <a:off x="6019800" y="2514600"/>
            <a:ext cx="15240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defRPr/>
            </a:pPr>
            <a:r>
              <a:rPr lang="ar-JO" sz="1400" b="1" baseline="0" dirty="0">
                <a:solidFill>
                  <a:srgbClr val="FFFFFF"/>
                </a:solidFill>
                <a:cs typeface="ＭＳ Ｐゴシック" charset="0"/>
              </a:rPr>
              <a:t>باب العد</a:t>
            </a:r>
            <a:endParaRPr lang="en-US" sz="1400" b="1" baseline="0" dirty="0">
              <a:solidFill>
                <a:srgbClr val="FFFFFF"/>
              </a:solidFill>
              <a:cs typeface="ＭＳ Ｐゴシック" charset="0"/>
            </a:endParaRPr>
          </a:p>
        </p:txBody>
      </p:sp>
      <p:sp>
        <p:nvSpPr>
          <p:cNvPr id="992281" name="Freeform 29"/>
          <p:cNvSpPr>
            <a:spLocks/>
          </p:cNvSpPr>
          <p:nvPr/>
        </p:nvSpPr>
        <p:spPr bwMode="auto">
          <a:xfrm>
            <a:off x="5129213" y="2206625"/>
            <a:ext cx="714375" cy="209550"/>
          </a:xfrm>
          <a:custGeom>
            <a:avLst/>
            <a:gdLst>
              <a:gd name="T0" fmla="*/ 2147483647 w 450"/>
              <a:gd name="T1" fmla="*/ 2147483647 h 132"/>
              <a:gd name="T2" fmla="*/ 2147483647 w 450"/>
              <a:gd name="T3" fmla="*/ 2147483647 h 132"/>
              <a:gd name="T4" fmla="*/ 2147483647 w 450"/>
              <a:gd name="T5" fmla="*/ 2147483647 h 132"/>
              <a:gd name="T6" fmla="*/ 2147483647 w 450"/>
              <a:gd name="T7" fmla="*/ 0 h 132"/>
              <a:gd name="T8" fmla="*/ 2147483647 w 450"/>
              <a:gd name="T9" fmla="*/ 2147483647 h 132"/>
              <a:gd name="T10" fmla="*/ 2147483647 w 450"/>
              <a:gd name="T11" fmla="*/ 2147483647 h 132"/>
              <a:gd name="T12" fmla="*/ 0 w 450"/>
              <a:gd name="T13" fmla="*/ 2147483647 h 132"/>
              <a:gd name="T14" fmla="*/ 0 60000 65536"/>
              <a:gd name="T15" fmla="*/ 0 60000 65536"/>
              <a:gd name="T16" fmla="*/ 0 60000 65536"/>
              <a:gd name="T17" fmla="*/ 0 60000 65536"/>
              <a:gd name="T18" fmla="*/ 0 60000 65536"/>
              <a:gd name="T19" fmla="*/ 0 60000 65536"/>
              <a:gd name="T20" fmla="*/ 0 60000 65536"/>
              <a:gd name="T21" fmla="*/ 0 w 450"/>
              <a:gd name="T22" fmla="*/ 0 h 132"/>
              <a:gd name="T23" fmla="*/ 450 w 450"/>
              <a:gd name="T24" fmla="*/ 132 h 1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0" h="132">
                <a:moveTo>
                  <a:pt x="450" y="132"/>
                </a:moveTo>
                <a:cubicBezTo>
                  <a:pt x="439" y="98"/>
                  <a:pt x="419" y="70"/>
                  <a:pt x="404" y="39"/>
                </a:cubicBezTo>
                <a:cubicBezTo>
                  <a:pt x="400" y="31"/>
                  <a:pt x="401" y="22"/>
                  <a:pt x="396" y="16"/>
                </a:cubicBezTo>
                <a:cubicBezTo>
                  <a:pt x="390" y="8"/>
                  <a:pt x="380" y="5"/>
                  <a:pt x="373" y="0"/>
                </a:cubicBezTo>
                <a:cubicBezTo>
                  <a:pt x="310" y="9"/>
                  <a:pt x="297" y="16"/>
                  <a:pt x="233" y="8"/>
                </a:cubicBezTo>
                <a:cubicBezTo>
                  <a:pt x="169" y="21"/>
                  <a:pt x="103" y="23"/>
                  <a:pt x="39" y="31"/>
                </a:cubicBezTo>
                <a:cubicBezTo>
                  <a:pt x="9" y="50"/>
                  <a:pt x="21" y="40"/>
                  <a:pt x="0" y="62"/>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92282" name="Freeform 30"/>
          <p:cNvSpPr>
            <a:spLocks/>
          </p:cNvSpPr>
          <p:nvPr/>
        </p:nvSpPr>
        <p:spPr bwMode="auto">
          <a:xfrm>
            <a:off x="5064125" y="2303463"/>
            <a:ext cx="160338" cy="581025"/>
          </a:xfrm>
          <a:custGeom>
            <a:avLst/>
            <a:gdLst>
              <a:gd name="T0" fmla="*/ 2147483647 w 101"/>
              <a:gd name="T1" fmla="*/ 0 h 366"/>
              <a:gd name="T2" fmla="*/ 2147483647 w 101"/>
              <a:gd name="T3" fmla="*/ 2147483647 h 366"/>
              <a:gd name="T4" fmla="*/ 2147483647 w 101"/>
              <a:gd name="T5" fmla="*/ 2147483647 h 366"/>
              <a:gd name="T6" fmla="*/ 2147483647 w 101"/>
              <a:gd name="T7" fmla="*/ 2147483647 h 366"/>
              <a:gd name="T8" fmla="*/ 2147483647 w 101"/>
              <a:gd name="T9" fmla="*/ 2147483647 h 366"/>
              <a:gd name="T10" fmla="*/ 2147483647 w 101"/>
              <a:gd name="T11" fmla="*/ 2147483647 h 366"/>
              <a:gd name="T12" fmla="*/ 0 60000 65536"/>
              <a:gd name="T13" fmla="*/ 0 60000 65536"/>
              <a:gd name="T14" fmla="*/ 0 60000 65536"/>
              <a:gd name="T15" fmla="*/ 0 60000 65536"/>
              <a:gd name="T16" fmla="*/ 0 60000 65536"/>
              <a:gd name="T17" fmla="*/ 0 60000 65536"/>
              <a:gd name="T18" fmla="*/ 0 w 101"/>
              <a:gd name="T19" fmla="*/ 0 h 366"/>
              <a:gd name="T20" fmla="*/ 101 w 101"/>
              <a:gd name="T21" fmla="*/ 366 h 366"/>
            </a:gdLst>
            <a:ahLst/>
            <a:cxnLst>
              <a:cxn ang="T12">
                <a:pos x="T0" y="T1"/>
              </a:cxn>
              <a:cxn ang="T13">
                <a:pos x="T2" y="T3"/>
              </a:cxn>
              <a:cxn ang="T14">
                <a:pos x="T4" y="T5"/>
              </a:cxn>
              <a:cxn ang="T15">
                <a:pos x="T6" y="T7"/>
              </a:cxn>
              <a:cxn ang="T16">
                <a:pos x="T8" y="T9"/>
              </a:cxn>
              <a:cxn ang="T17">
                <a:pos x="T10" y="T11"/>
              </a:cxn>
            </a:cxnLst>
            <a:rect l="T18" t="T19" r="T20" b="T21"/>
            <a:pathLst>
              <a:path w="101" h="366">
                <a:moveTo>
                  <a:pt x="40" y="0"/>
                </a:moveTo>
                <a:cubicBezTo>
                  <a:pt x="37" y="12"/>
                  <a:pt x="39" y="26"/>
                  <a:pt x="33" y="37"/>
                </a:cubicBezTo>
                <a:cubicBezTo>
                  <a:pt x="10" y="75"/>
                  <a:pt x="0" y="26"/>
                  <a:pt x="18" y="74"/>
                </a:cubicBezTo>
                <a:cubicBezTo>
                  <a:pt x="22" y="140"/>
                  <a:pt x="4" y="181"/>
                  <a:pt x="55" y="216"/>
                </a:cubicBezTo>
                <a:cubicBezTo>
                  <a:pt x="65" y="249"/>
                  <a:pt x="96" y="278"/>
                  <a:pt x="100" y="314"/>
                </a:cubicBezTo>
                <a:cubicBezTo>
                  <a:pt x="101" y="331"/>
                  <a:pt x="100" y="348"/>
                  <a:pt x="100" y="366"/>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92283" name="Freeform 31"/>
          <p:cNvSpPr>
            <a:spLocks/>
          </p:cNvSpPr>
          <p:nvPr/>
        </p:nvSpPr>
        <p:spPr bwMode="auto">
          <a:xfrm>
            <a:off x="5230813" y="2860675"/>
            <a:ext cx="215900" cy="690563"/>
          </a:xfrm>
          <a:custGeom>
            <a:avLst/>
            <a:gdLst>
              <a:gd name="T0" fmla="*/ 0 w 136"/>
              <a:gd name="T1" fmla="*/ 0 h 435"/>
              <a:gd name="T2" fmla="*/ 2147483647 w 136"/>
              <a:gd name="T3" fmla="*/ 2147483647 h 435"/>
              <a:gd name="T4" fmla="*/ 2147483647 w 136"/>
              <a:gd name="T5" fmla="*/ 2147483647 h 435"/>
              <a:gd name="T6" fmla="*/ 2147483647 w 136"/>
              <a:gd name="T7" fmla="*/ 2147483647 h 435"/>
              <a:gd name="T8" fmla="*/ 2147483647 w 136"/>
              <a:gd name="T9" fmla="*/ 2147483647 h 435"/>
              <a:gd name="T10" fmla="*/ 2147483647 w 136"/>
              <a:gd name="T11" fmla="*/ 2147483647 h 435"/>
              <a:gd name="T12" fmla="*/ 2147483647 w 136"/>
              <a:gd name="T13" fmla="*/ 2147483647 h 435"/>
              <a:gd name="T14" fmla="*/ 2147483647 w 136"/>
              <a:gd name="T15" fmla="*/ 2147483647 h 435"/>
              <a:gd name="T16" fmla="*/ 2147483647 w 136"/>
              <a:gd name="T17" fmla="*/ 2147483647 h 435"/>
              <a:gd name="T18" fmla="*/ 2147483647 w 136"/>
              <a:gd name="T19" fmla="*/ 2147483647 h 435"/>
              <a:gd name="T20" fmla="*/ 2147483647 w 136"/>
              <a:gd name="T21" fmla="*/ 2147483647 h 435"/>
              <a:gd name="T22" fmla="*/ 2147483647 w 136"/>
              <a:gd name="T23" fmla="*/ 2147483647 h 4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6"/>
              <a:gd name="T37" fmla="*/ 0 h 435"/>
              <a:gd name="T38" fmla="*/ 136 w 136"/>
              <a:gd name="T39" fmla="*/ 435 h 4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6" h="435">
                <a:moveTo>
                  <a:pt x="0" y="0"/>
                </a:moveTo>
                <a:cubicBezTo>
                  <a:pt x="18" y="5"/>
                  <a:pt x="15" y="18"/>
                  <a:pt x="32" y="29"/>
                </a:cubicBezTo>
                <a:cubicBezTo>
                  <a:pt x="34" y="43"/>
                  <a:pt x="32" y="50"/>
                  <a:pt x="48" y="53"/>
                </a:cubicBezTo>
                <a:cubicBezTo>
                  <a:pt x="58" y="57"/>
                  <a:pt x="68" y="73"/>
                  <a:pt x="77" y="83"/>
                </a:cubicBezTo>
                <a:cubicBezTo>
                  <a:pt x="81" y="96"/>
                  <a:pt x="86" y="104"/>
                  <a:pt x="98" y="112"/>
                </a:cubicBezTo>
                <a:cubicBezTo>
                  <a:pt x="105" y="132"/>
                  <a:pt x="94" y="108"/>
                  <a:pt x="109" y="125"/>
                </a:cubicBezTo>
                <a:cubicBezTo>
                  <a:pt x="117" y="135"/>
                  <a:pt x="114" y="145"/>
                  <a:pt x="130" y="149"/>
                </a:cubicBezTo>
                <a:cubicBezTo>
                  <a:pt x="136" y="165"/>
                  <a:pt x="133" y="154"/>
                  <a:pt x="130" y="184"/>
                </a:cubicBezTo>
                <a:cubicBezTo>
                  <a:pt x="126" y="217"/>
                  <a:pt x="118" y="245"/>
                  <a:pt x="109" y="277"/>
                </a:cubicBezTo>
                <a:cubicBezTo>
                  <a:pt x="104" y="291"/>
                  <a:pt x="106" y="301"/>
                  <a:pt x="93" y="307"/>
                </a:cubicBezTo>
                <a:cubicBezTo>
                  <a:pt x="86" y="318"/>
                  <a:pt x="81" y="323"/>
                  <a:pt x="77" y="336"/>
                </a:cubicBezTo>
                <a:cubicBezTo>
                  <a:pt x="73" y="370"/>
                  <a:pt x="61" y="399"/>
                  <a:pt x="61" y="435"/>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92284" name="Freeform 32"/>
          <p:cNvSpPr>
            <a:spLocks/>
          </p:cNvSpPr>
          <p:nvPr/>
        </p:nvSpPr>
        <p:spPr bwMode="auto">
          <a:xfrm>
            <a:off x="5233988" y="3538538"/>
            <a:ext cx="149225" cy="701675"/>
          </a:xfrm>
          <a:custGeom>
            <a:avLst/>
            <a:gdLst>
              <a:gd name="T0" fmla="*/ 2147483647 w 94"/>
              <a:gd name="T1" fmla="*/ 0 h 442"/>
              <a:gd name="T2" fmla="*/ 2147483647 w 94"/>
              <a:gd name="T3" fmla="*/ 2147483647 h 442"/>
              <a:gd name="T4" fmla="*/ 2147483647 w 94"/>
              <a:gd name="T5" fmla="*/ 2147483647 h 442"/>
              <a:gd name="T6" fmla="*/ 2147483647 w 94"/>
              <a:gd name="T7" fmla="*/ 2147483647 h 442"/>
              <a:gd name="T8" fmla="*/ 2147483647 w 94"/>
              <a:gd name="T9" fmla="*/ 2147483647 h 442"/>
              <a:gd name="T10" fmla="*/ 2147483647 w 94"/>
              <a:gd name="T11" fmla="*/ 2147483647 h 442"/>
              <a:gd name="T12" fmla="*/ 2147483647 w 94"/>
              <a:gd name="T13" fmla="*/ 2147483647 h 442"/>
              <a:gd name="T14" fmla="*/ 2147483647 w 94"/>
              <a:gd name="T15" fmla="*/ 2147483647 h 442"/>
              <a:gd name="T16" fmla="*/ 0 w 94"/>
              <a:gd name="T17" fmla="*/ 2147483647 h 4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4"/>
              <a:gd name="T28" fmla="*/ 0 h 442"/>
              <a:gd name="T29" fmla="*/ 94 w 94"/>
              <a:gd name="T30" fmla="*/ 442 h 4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4" h="442">
                <a:moveTo>
                  <a:pt x="56" y="0"/>
                </a:moveTo>
                <a:cubicBezTo>
                  <a:pt x="59" y="16"/>
                  <a:pt x="64" y="30"/>
                  <a:pt x="78" y="42"/>
                </a:cubicBezTo>
                <a:cubicBezTo>
                  <a:pt x="83" y="53"/>
                  <a:pt x="89" y="55"/>
                  <a:pt x="94" y="66"/>
                </a:cubicBezTo>
                <a:cubicBezTo>
                  <a:pt x="88" y="88"/>
                  <a:pt x="86" y="90"/>
                  <a:pt x="80" y="109"/>
                </a:cubicBezTo>
                <a:cubicBezTo>
                  <a:pt x="90" y="181"/>
                  <a:pt x="90" y="237"/>
                  <a:pt x="56" y="301"/>
                </a:cubicBezTo>
                <a:cubicBezTo>
                  <a:pt x="52" y="315"/>
                  <a:pt x="45" y="328"/>
                  <a:pt x="38" y="341"/>
                </a:cubicBezTo>
                <a:cubicBezTo>
                  <a:pt x="29" y="373"/>
                  <a:pt x="40" y="384"/>
                  <a:pt x="16" y="405"/>
                </a:cubicBezTo>
                <a:cubicBezTo>
                  <a:pt x="13" y="414"/>
                  <a:pt x="9" y="416"/>
                  <a:pt x="3" y="424"/>
                </a:cubicBezTo>
                <a:cubicBezTo>
                  <a:pt x="2" y="430"/>
                  <a:pt x="0" y="442"/>
                  <a:pt x="0" y="442"/>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92285" name="Freeform 33"/>
          <p:cNvSpPr>
            <a:spLocks/>
          </p:cNvSpPr>
          <p:nvPr/>
        </p:nvSpPr>
        <p:spPr bwMode="auto">
          <a:xfrm>
            <a:off x="4940300" y="4267200"/>
            <a:ext cx="290513" cy="339725"/>
          </a:xfrm>
          <a:custGeom>
            <a:avLst/>
            <a:gdLst>
              <a:gd name="T0" fmla="*/ 2147483647 w 183"/>
              <a:gd name="T1" fmla="*/ 0 h 214"/>
              <a:gd name="T2" fmla="*/ 2147483647 w 183"/>
              <a:gd name="T3" fmla="*/ 2147483647 h 214"/>
              <a:gd name="T4" fmla="*/ 2147483647 w 183"/>
              <a:gd name="T5" fmla="*/ 2147483647 h 214"/>
              <a:gd name="T6" fmla="*/ 2147483647 w 183"/>
              <a:gd name="T7" fmla="*/ 2147483647 h 214"/>
              <a:gd name="T8" fmla="*/ 2147483647 w 183"/>
              <a:gd name="T9" fmla="*/ 2147483647 h 214"/>
              <a:gd name="T10" fmla="*/ 2147483647 w 183"/>
              <a:gd name="T11" fmla="*/ 2147483647 h 214"/>
              <a:gd name="T12" fmla="*/ 2147483647 w 183"/>
              <a:gd name="T13" fmla="*/ 2147483647 h 214"/>
              <a:gd name="T14" fmla="*/ 2147483647 w 183"/>
              <a:gd name="T15" fmla="*/ 2147483647 h 214"/>
              <a:gd name="T16" fmla="*/ 2147483647 w 183"/>
              <a:gd name="T17" fmla="*/ 2147483647 h 214"/>
              <a:gd name="T18" fmla="*/ 2147483647 w 183"/>
              <a:gd name="T19" fmla="*/ 2147483647 h 214"/>
              <a:gd name="T20" fmla="*/ 2147483647 w 183"/>
              <a:gd name="T21" fmla="*/ 2147483647 h 2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3"/>
              <a:gd name="T34" fmla="*/ 0 h 214"/>
              <a:gd name="T35" fmla="*/ 183 w 183"/>
              <a:gd name="T36" fmla="*/ 214 h 2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3" h="214">
                <a:moveTo>
                  <a:pt x="183" y="0"/>
                </a:moveTo>
                <a:cubicBezTo>
                  <a:pt x="179" y="10"/>
                  <a:pt x="174" y="13"/>
                  <a:pt x="164" y="16"/>
                </a:cubicBezTo>
                <a:cubicBezTo>
                  <a:pt x="162" y="18"/>
                  <a:pt x="161" y="20"/>
                  <a:pt x="159" y="22"/>
                </a:cubicBezTo>
                <a:cubicBezTo>
                  <a:pt x="156" y="23"/>
                  <a:pt x="153" y="22"/>
                  <a:pt x="151" y="24"/>
                </a:cubicBezTo>
                <a:cubicBezTo>
                  <a:pt x="139" y="34"/>
                  <a:pt x="152" y="51"/>
                  <a:pt x="135" y="56"/>
                </a:cubicBezTo>
                <a:cubicBezTo>
                  <a:pt x="118" y="72"/>
                  <a:pt x="114" y="105"/>
                  <a:pt x="87" y="112"/>
                </a:cubicBezTo>
                <a:cubicBezTo>
                  <a:pt x="82" y="116"/>
                  <a:pt x="76" y="118"/>
                  <a:pt x="73" y="123"/>
                </a:cubicBezTo>
                <a:cubicBezTo>
                  <a:pt x="64" y="133"/>
                  <a:pt x="66" y="140"/>
                  <a:pt x="52" y="144"/>
                </a:cubicBezTo>
                <a:cubicBezTo>
                  <a:pt x="43" y="166"/>
                  <a:pt x="52" y="171"/>
                  <a:pt x="25" y="176"/>
                </a:cubicBezTo>
                <a:cubicBezTo>
                  <a:pt x="18" y="183"/>
                  <a:pt x="18" y="190"/>
                  <a:pt x="12" y="198"/>
                </a:cubicBezTo>
                <a:cubicBezTo>
                  <a:pt x="10" y="202"/>
                  <a:pt x="0" y="214"/>
                  <a:pt x="7" y="214"/>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92286" name="Freeform 34"/>
          <p:cNvSpPr>
            <a:spLocks/>
          </p:cNvSpPr>
          <p:nvPr/>
        </p:nvSpPr>
        <p:spPr bwMode="auto">
          <a:xfrm>
            <a:off x="4800600" y="4614863"/>
            <a:ext cx="158750" cy="896937"/>
          </a:xfrm>
          <a:custGeom>
            <a:avLst/>
            <a:gdLst>
              <a:gd name="T0" fmla="*/ 2147483647 w 100"/>
              <a:gd name="T1" fmla="*/ 0 h 565"/>
              <a:gd name="T2" fmla="*/ 2147483647 w 100"/>
              <a:gd name="T3" fmla="*/ 2147483647 h 565"/>
              <a:gd name="T4" fmla="*/ 2147483647 w 100"/>
              <a:gd name="T5" fmla="*/ 2147483647 h 565"/>
              <a:gd name="T6" fmla="*/ 2147483647 w 100"/>
              <a:gd name="T7" fmla="*/ 2147483647 h 565"/>
              <a:gd name="T8" fmla="*/ 2147483647 w 100"/>
              <a:gd name="T9" fmla="*/ 2147483647 h 565"/>
              <a:gd name="T10" fmla="*/ 2147483647 w 100"/>
              <a:gd name="T11" fmla="*/ 2147483647 h 565"/>
              <a:gd name="T12" fmla="*/ 2147483647 w 100"/>
              <a:gd name="T13" fmla="*/ 2147483647 h 565"/>
              <a:gd name="T14" fmla="*/ 2147483647 w 100"/>
              <a:gd name="T15" fmla="*/ 2147483647 h 565"/>
              <a:gd name="T16" fmla="*/ 2147483647 w 100"/>
              <a:gd name="T17" fmla="*/ 2147483647 h 5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565"/>
              <a:gd name="T29" fmla="*/ 100 w 100"/>
              <a:gd name="T30" fmla="*/ 565 h 5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565">
                <a:moveTo>
                  <a:pt x="100" y="0"/>
                </a:moveTo>
                <a:cubicBezTo>
                  <a:pt x="85" y="14"/>
                  <a:pt x="95" y="1"/>
                  <a:pt x="87" y="32"/>
                </a:cubicBezTo>
                <a:cubicBezTo>
                  <a:pt x="85" y="37"/>
                  <a:pt x="81" y="48"/>
                  <a:pt x="81" y="48"/>
                </a:cubicBezTo>
                <a:cubicBezTo>
                  <a:pt x="79" y="73"/>
                  <a:pt x="79" y="99"/>
                  <a:pt x="76" y="125"/>
                </a:cubicBezTo>
                <a:cubicBezTo>
                  <a:pt x="74" y="141"/>
                  <a:pt x="65" y="156"/>
                  <a:pt x="63" y="173"/>
                </a:cubicBezTo>
                <a:cubicBezTo>
                  <a:pt x="61" y="202"/>
                  <a:pt x="67" y="247"/>
                  <a:pt x="47" y="272"/>
                </a:cubicBezTo>
                <a:cubicBezTo>
                  <a:pt x="41" y="286"/>
                  <a:pt x="37" y="298"/>
                  <a:pt x="25" y="309"/>
                </a:cubicBezTo>
                <a:cubicBezTo>
                  <a:pt x="0" y="362"/>
                  <a:pt x="9" y="416"/>
                  <a:pt x="52" y="448"/>
                </a:cubicBezTo>
                <a:cubicBezTo>
                  <a:pt x="63" y="479"/>
                  <a:pt x="60" y="528"/>
                  <a:pt x="60" y="565"/>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92287" name="Freeform 35"/>
          <p:cNvSpPr>
            <a:spLocks/>
          </p:cNvSpPr>
          <p:nvPr/>
        </p:nvSpPr>
        <p:spPr bwMode="auto">
          <a:xfrm rot="429201">
            <a:off x="4872038" y="5456238"/>
            <a:ext cx="127000" cy="254000"/>
          </a:xfrm>
          <a:custGeom>
            <a:avLst/>
            <a:gdLst>
              <a:gd name="T0" fmla="*/ 0 w 80"/>
              <a:gd name="T1" fmla="*/ 0 h 160"/>
              <a:gd name="T2" fmla="*/ 2147483647 w 80"/>
              <a:gd name="T3" fmla="*/ 2147483647 h 160"/>
              <a:gd name="T4" fmla="*/ 2147483647 w 80"/>
              <a:gd name="T5" fmla="*/ 2147483647 h 160"/>
              <a:gd name="T6" fmla="*/ 2147483647 w 80"/>
              <a:gd name="T7" fmla="*/ 2147483647 h 160"/>
              <a:gd name="T8" fmla="*/ 2147483647 w 80"/>
              <a:gd name="T9" fmla="*/ 2147483647 h 160"/>
              <a:gd name="T10" fmla="*/ 0 60000 65536"/>
              <a:gd name="T11" fmla="*/ 0 60000 65536"/>
              <a:gd name="T12" fmla="*/ 0 60000 65536"/>
              <a:gd name="T13" fmla="*/ 0 60000 65536"/>
              <a:gd name="T14" fmla="*/ 0 60000 65536"/>
              <a:gd name="T15" fmla="*/ 0 w 80"/>
              <a:gd name="T16" fmla="*/ 0 h 160"/>
              <a:gd name="T17" fmla="*/ 80 w 80"/>
              <a:gd name="T18" fmla="*/ 160 h 160"/>
            </a:gdLst>
            <a:ahLst/>
            <a:cxnLst>
              <a:cxn ang="T10">
                <a:pos x="T0" y="T1"/>
              </a:cxn>
              <a:cxn ang="T11">
                <a:pos x="T2" y="T3"/>
              </a:cxn>
              <a:cxn ang="T12">
                <a:pos x="T4" y="T5"/>
              </a:cxn>
              <a:cxn ang="T13">
                <a:pos x="T6" y="T7"/>
              </a:cxn>
              <a:cxn ang="T14">
                <a:pos x="T8" y="T9"/>
              </a:cxn>
            </a:cxnLst>
            <a:rect l="T15" t="T16" r="T17" b="T18"/>
            <a:pathLst>
              <a:path w="80" h="160">
                <a:moveTo>
                  <a:pt x="0" y="0"/>
                </a:moveTo>
                <a:cubicBezTo>
                  <a:pt x="3" y="24"/>
                  <a:pt x="1" y="83"/>
                  <a:pt x="30" y="94"/>
                </a:cubicBezTo>
                <a:cubicBezTo>
                  <a:pt x="39" y="109"/>
                  <a:pt x="40" y="112"/>
                  <a:pt x="56" y="120"/>
                </a:cubicBezTo>
                <a:cubicBezTo>
                  <a:pt x="58" y="132"/>
                  <a:pt x="57" y="140"/>
                  <a:pt x="70" y="144"/>
                </a:cubicBezTo>
                <a:cubicBezTo>
                  <a:pt x="74" y="149"/>
                  <a:pt x="75" y="155"/>
                  <a:pt x="80" y="16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92288" name="Freeform 36"/>
          <p:cNvSpPr>
            <a:spLocks/>
          </p:cNvSpPr>
          <p:nvPr/>
        </p:nvSpPr>
        <p:spPr bwMode="auto">
          <a:xfrm>
            <a:off x="4991100" y="5580063"/>
            <a:ext cx="122238" cy="117475"/>
          </a:xfrm>
          <a:custGeom>
            <a:avLst/>
            <a:gdLst>
              <a:gd name="T0" fmla="*/ 0 w 77"/>
              <a:gd name="T1" fmla="*/ 2147483647 h 74"/>
              <a:gd name="T2" fmla="*/ 2147483647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0 h 74"/>
              <a:gd name="T12" fmla="*/ 0 60000 65536"/>
              <a:gd name="T13" fmla="*/ 0 60000 65536"/>
              <a:gd name="T14" fmla="*/ 0 60000 65536"/>
              <a:gd name="T15" fmla="*/ 0 60000 65536"/>
              <a:gd name="T16" fmla="*/ 0 60000 65536"/>
              <a:gd name="T17" fmla="*/ 0 60000 65536"/>
              <a:gd name="T18" fmla="*/ 0 w 77"/>
              <a:gd name="T19" fmla="*/ 0 h 74"/>
              <a:gd name="T20" fmla="*/ 77 w 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77" h="74">
                <a:moveTo>
                  <a:pt x="0" y="74"/>
                </a:moveTo>
                <a:cubicBezTo>
                  <a:pt x="9" y="71"/>
                  <a:pt x="11" y="66"/>
                  <a:pt x="21" y="64"/>
                </a:cubicBezTo>
                <a:cubicBezTo>
                  <a:pt x="36" y="48"/>
                  <a:pt x="28" y="51"/>
                  <a:pt x="43" y="48"/>
                </a:cubicBezTo>
                <a:cubicBezTo>
                  <a:pt x="45" y="39"/>
                  <a:pt x="47" y="33"/>
                  <a:pt x="53" y="26"/>
                </a:cubicBezTo>
                <a:cubicBezTo>
                  <a:pt x="56" y="15"/>
                  <a:pt x="61" y="13"/>
                  <a:pt x="72" y="10"/>
                </a:cubicBezTo>
                <a:cubicBezTo>
                  <a:pt x="77" y="1"/>
                  <a:pt x="77" y="5"/>
                  <a:pt x="77"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92289" name="Freeform 37"/>
          <p:cNvSpPr>
            <a:spLocks/>
          </p:cNvSpPr>
          <p:nvPr/>
        </p:nvSpPr>
        <p:spPr bwMode="auto">
          <a:xfrm rot="-196533">
            <a:off x="5105400" y="5181600"/>
            <a:ext cx="304800" cy="422275"/>
          </a:xfrm>
          <a:custGeom>
            <a:avLst/>
            <a:gdLst>
              <a:gd name="T0" fmla="*/ 0 w 77"/>
              <a:gd name="T1" fmla="*/ 2147483647 h 74"/>
              <a:gd name="T2" fmla="*/ 2147483647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0 h 74"/>
              <a:gd name="T12" fmla="*/ 0 60000 65536"/>
              <a:gd name="T13" fmla="*/ 0 60000 65536"/>
              <a:gd name="T14" fmla="*/ 0 60000 65536"/>
              <a:gd name="T15" fmla="*/ 0 60000 65536"/>
              <a:gd name="T16" fmla="*/ 0 60000 65536"/>
              <a:gd name="T17" fmla="*/ 0 60000 65536"/>
              <a:gd name="T18" fmla="*/ 0 w 77"/>
              <a:gd name="T19" fmla="*/ 0 h 74"/>
              <a:gd name="T20" fmla="*/ 77 w 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77" h="74">
                <a:moveTo>
                  <a:pt x="0" y="74"/>
                </a:moveTo>
                <a:cubicBezTo>
                  <a:pt x="9" y="71"/>
                  <a:pt x="11" y="66"/>
                  <a:pt x="21" y="64"/>
                </a:cubicBezTo>
                <a:cubicBezTo>
                  <a:pt x="36" y="48"/>
                  <a:pt x="28" y="51"/>
                  <a:pt x="43" y="48"/>
                </a:cubicBezTo>
                <a:cubicBezTo>
                  <a:pt x="45" y="39"/>
                  <a:pt x="47" y="33"/>
                  <a:pt x="53" y="26"/>
                </a:cubicBezTo>
                <a:cubicBezTo>
                  <a:pt x="56" y="15"/>
                  <a:pt x="61" y="13"/>
                  <a:pt x="72" y="10"/>
                </a:cubicBezTo>
                <a:cubicBezTo>
                  <a:pt x="77" y="1"/>
                  <a:pt x="77" y="5"/>
                  <a:pt x="77"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92290" name="Freeform 38"/>
          <p:cNvSpPr>
            <a:spLocks/>
          </p:cNvSpPr>
          <p:nvPr/>
        </p:nvSpPr>
        <p:spPr bwMode="auto">
          <a:xfrm>
            <a:off x="5384800" y="4845050"/>
            <a:ext cx="119063" cy="344488"/>
          </a:xfrm>
          <a:custGeom>
            <a:avLst/>
            <a:gdLst>
              <a:gd name="T0" fmla="*/ 0 w 75"/>
              <a:gd name="T1" fmla="*/ 2147483647 h 217"/>
              <a:gd name="T2" fmla="*/ 2147483647 w 75"/>
              <a:gd name="T3" fmla="*/ 2147483647 h 217"/>
              <a:gd name="T4" fmla="*/ 2147483647 w 75"/>
              <a:gd name="T5" fmla="*/ 2147483647 h 217"/>
              <a:gd name="T6" fmla="*/ 2147483647 w 75"/>
              <a:gd name="T7" fmla="*/ 2147483647 h 217"/>
              <a:gd name="T8" fmla="*/ 2147483647 w 75"/>
              <a:gd name="T9" fmla="*/ 2147483647 h 217"/>
              <a:gd name="T10" fmla="*/ 2147483647 w 75"/>
              <a:gd name="T11" fmla="*/ 2147483647 h 217"/>
              <a:gd name="T12" fmla="*/ 2147483647 w 75"/>
              <a:gd name="T13" fmla="*/ 2147483647 h 217"/>
              <a:gd name="T14" fmla="*/ 2147483647 w 75"/>
              <a:gd name="T15" fmla="*/ 2147483647 h 217"/>
              <a:gd name="T16" fmla="*/ 2147483647 w 75"/>
              <a:gd name="T17" fmla="*/ 2147483647 h 217"/>
              <a:gd name="T18" fmla="*/ 2147483647 w 75"/>
              <a:gd name="T19" fmla="*/ 2147483647 h 2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217"/>
              <a:gd name="T32" fmla="*/ 75 w 75"/>
              <a:gd name="T33" fmla="*/ 217 h 2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217">
                <a:moveTo>
                  <a:pt x="0" y="217"/>
                </a:moveTo>
                <a:cubicBezTo>
                  <a:pt x="2" y="207"/>
                  <a:pt x="7" y="202"/>
                  <a:pt x="11" y="193"/>
                </a:cubicBezTo>
                <a:cubicBezTo>
                  <a:pt x="11" y="185"/>
                  <a:pt x="11" y="176"/>
                  <a:pt x="13" y="169"/>
                </a:cubicBezTo>
                <a:cubicBezTo>
                  <a:pt x="13" y="165"/>
                  <a:pt x="18" y="164"/>
                  <a:pt x="19" y="161"/>
                </a:cubicBezTo>
                <a:cubicBezTo>
                  <a:pt x="22" y="134"/>
                  <a:pt x="11" y="112"/>
                  <a:pt x="32" y="97"/>
                </a:cubicBezTo>
                <a:cubicBezTo>
                  <a:pt x="33" y="94"/>
                  <a:pt x="33" y="91"/>
                  <a:pt x="35" y="89"/>
                </a:cubicBezTo>
                <a:cubicBezTo>
                  <a:pt x="37" y="85"/>
                  <a:pt x="41" y="84"/>
                  <a:pt x="43" y="81"/>
                </a:cubicBezTo>
                <a:cubicBezTo>
                  <a:pt x="49" y="67"/>
                  <a:pt x="42" y="25"/>
                  <a:pt x="53" y="17"/>
                </a:cubicBezTo>
                <a:cubicBezTo>
                  <a:pt x="57" y="13"/>
                  <a:pt x="62" y="10"/>
                  <a:pt x="67" y="7"/>
                </a:cubicBezTo>
                <a:cubicBezTo>
                  <a:pt x="74" y="0"/>
                  <a:pt x="68" y="1"/>
                  <a:pt x="75" y="1"/>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92291" name="Line 39"/>
          <p:cNvSpPr>
            <a:spLocks noChangeShapeType="1"/>
          </p:cNvSpPr>
          <p:nvPr/>
        </p:nvSpPr>
        <p:spPr bwMode="auto">
          <a:xfrm flipV="1">
            <a:off x="5486400" y="4572000"/>
            <a:ext cx="76200" cy="304800"/>
          </a:xfrm>
          <a:prstGeom prst="line">
            <a:avLst/>
          </a:prstGeom>
          <a:noFill/>
          <a:ln w="76200">
            <a:solidFill>
              <a:srgbClr val="0000FF"/>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92292" name="Freeform 40"/>
          <p:cNvSpPr>
            <a:spLocks/>
          </p:cNvSpPr>
          <p:nvPr/>
        </p:nvSpPr>
        <p:spPr bwMode="auto">
          <a:xfrm>
            <a:off x="5570538" y="4335463"/>
            <a:ext cx="80962" cy="261937"/>
          </a:xfrm>
          <a:custGeom>
            <a:avLst/>
            <a:gdLst>
              <a:gd name="T0" fmla="*/ 0 w 51"/>
              <a:gd name="T1" fmla="*/ 2147483647 h 165"/>
              <a:gd name="T2" fmla="*/ 2147483647 w 51"/>
              <a:gd name="T3" fmla="*/ 2147483647 h 165"/>
              <a:gd name="T4" fmla="*/ 2147483647 w 51"/>
              <a:gd name="T5" fmla="*/ 2147483647 h 165"/>
              <a:gd name="T6" fmla="*/ 2147483647 w 51"/>
              <a:gd name="T7" fmla="*/ 2147483647 h 165"/>
              <a:gd name="T8" fmla="*/ 2147483647 w 51"/>
              <a:gd name="T9" fmla="*/ 2147483647 h 165"/>
              <a:gd name="T10" fmla="*/ 2147483647 w 51"/>
              <a:gd name="T11" fmla="*/ 2147483647 h 165"/>
              <a:gd name="T12" fmla="*/ 2147483647 w 51"/>
              <a:gd name="T13" fmla="*/ 0 h 165"/>
              <a:gd name="T14" fmla="*/ 0 60000 65536"/>
              <a:gd name="T15" fmla="*/ 0 60000 65536"/>
              <a:gd name="T16" fmla="*/ 0 60000 65536"/>
              <a:gd name="T17" fmla="*/ 0 60000 65536"/>
              <a:gd name="T18" fmla="*/ 0 60000 65536"/>
              <a:gd name="T19" fmla="*/ 0 60000 65536"/>
              <a:gd name="T20" fmla="*/ 0 60000 65536"/>
              <a:gd name="T21" fmla="*/ 0 w 51"/>
              <a:gd name="T22" fmla="*/ 0 h 165"/>
              <a:gd name="T23" fmla="*/ 51 w 51"/>
              <a:gd name="T24" fmla="*/ 165 h 1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165">
                <a:moveTo>
                  <a:pt x="0" y="165"/>
                </a:moveTo>
                <a:cubicBezTo>
                  <a:pt x="10" y="156"/>
                  <a:pt x="16" y="155"/>
                  <a:pt x="22" y="141"/>
                </a:cubicBezTo>
                <a:cubicBezTo>
                  <a:pt x="23" y="123"/>
                  <a:pt x="22" y="105"/>
                  <a:pt x="38" y="96"/>
                </a:cubicBezTo>
                <a:cubicBezTo>
                  <a:pt x="42" y="76"/>
                  <a:pt x="40" y="54"/>
                  <a:pt x="51" y="37"/>
                </a:cubicBezTo>
                <a:cubicBezTo>
                  <a:pt x="50" y="30"/>
                  <a:pt x="50" y="23"/>
                  <a:pt x="48" y="18"/>
                </a:cubicBezTo>
                <a:cubicBezTo>
                  <a:pt x="46" y="15"/>
                  <a:pt x="42" y="17"/>
                  <a:pt x="40" y="16"/>
                </a:cubicBezTo>
                <a:cubicBezTo>
                  <a:pt x="35" y="12"/>
                  <a:pt x="32" y="0"/>
                  <a:pt x="32"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92293" name="Freeform 41"/>
          <p:cNvSpPr>
            <a:spLocks/>
          </p:cNvSpPr>
          <p:nvPr/>
        </p:nvSpPr>
        <p:spPr bwMode="auto">
          <a:xfrm>
            <a:off x="5491163" y="3276600"/>
            <a:ext cx="304800" cy="1079500"/>
          </a:xfrm>
          <a:custGeom>
            <a:avLst/>
            <a:gdLst>
              <a:gd name="T0" fmla="*/ 2147483647 w 192"/>
              <a:gd name="T1" fmla="*/ 2147483647 h 680"/>
              <a:gd name="T2" fmla="*/ 2147483647 w 192"/>
              <a:gd name="T3" fmla="*/ 2147483647 h 680"/>
              <a:gd name="T4" fmla="*/ 2147483647 w 192"/>
              <a:gd name="T5" fmla="*/ 2147483647 h 680"/>
              <a:gd name="T6" fmla="*/ 2147483647 w 192"/>
              <a:gd name="T7" fmla="*/ 2147483647 h 680"/>
              <a:gd name="T8" fmla="*/ 2147483647 w 192"/>
              <a:gd name="T9" fmla="*/ 2147483647 h 680"/>
              <a:gd name="T10" fmla="*/ 2147483647 w 192"/>
              <a:gd name="T11" fmla="*/ 2147483647 h 680"/>
              <a:gd name="T12" fmla="*/ 2147483647 w 192"/>
              <a:gd name="T13" fmla="*/ 2147483647 h 680"/>
              <a:gd name="T14" fmla="*/ 2147483647 w 192"/>
              <a:gd name="T15" fmla="*/ 2147483647 h 680"/>
              <a:gd name="T16" fmla="*/ 2147483647 w 192"/>
              <a:gd name="T17" fmla="*/ 2147483647 h 680"/>
              <a:gd name="T18" fmla="*/ 2147483647 w 192"/>
              <a:gd name="T19" fmla="*/ 2147483647 h 680"/>
              <a:gd name="T20" fmla="*/ 2147483647 w 192"/>
              <a:gd name="T21" fmla="*/ 2147483647 h 680"/>
              <a:gd name="T22" fmla="*/ 2147483647 w 192"/>
              <a:gd name="T23" fmla="*/ 2147483647 h 680"/>
              <a:gd name="T24" fmla="*/ 2147483647 w 192"/>
              <a:gd name="T25" fmla="*/ 2147483647 h 680"/>
              <a:gd name="T26" fmla="*/ 2147483647 w 192"/>
              <a:gd name="T27" fmla="*/ 2147483647 h 680"/>
              <a:gd name="T28" fmla="*/ 2147483647 w 192"/>
              <a:gd name="T29" fmla="*/ 2147483647 h 680"/>
              <a:gd name="T30" fmla="*/ 2147483647 w 192"/>
              <a:gd name="T31" fmla="*/ 2147483647 h 680"/>
              <a:gd name="T32" fmla="*/ 2147483647 w 192"/>
              <a:gd name="T33" fmla="*/ 2147483647 h 680"/>
              <a:gd name="T34" fmla="*/ 2147483647 w 192"/>
              <a:gd name="T35" fmla="*/ 2147483647 h 680"/>
              <a:gd name="T36" fmla="*/ 2147483647 w 192"/>
              <a:gd name="T37" fmla="*/ 2147483647 h 680"/>
              <a:gd name="T38" fmla="*/ 2147483647 w 192"/>
              <a:gd name="T39" fmla="*/ 2147483647 h 680"/>
              <a:gd name="T40" fmla="*/ 2147483647 w 192"/>
              <a:gd name="T41" fmla="*/ 2147483647 h 680"/>
              <a:gd name="T42" fmla="*/ 2147483647 w 192"/>
              <a:gd name="T43" fmla="*/ 2147483647 h 680"/>
              <a:gd name="T44" fmla="*/ 2147483647 w 192"/>
              <a:gd name="T45" fmla="*/ 0 h 6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2"/>
              <a:gd name="T70" fmla="*/ 0 h 680"/>
              <a:gd name="T71" fmla="*/ 192 w 192"/>
              <a:gd name="T72" fmla="*/ 680 h 6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2" h="680">
                <a:moveTo>
                  <a:pt x="88" y="680"/>
                </a:moveTo>
                <a:cubicBezTo>
                  <a:pt x="84" y="670"/>
                  <a:pt x="76" y="643"/>
                  <a:pt x="69" y="637"/>
                </a:cubicBezTo>
                <a:cubicBezTo>
                  <a:pt x="63" y="632"/>
                  <a:pt x="51" y="631"/>
                  <a:pt x="45" y="627"/>
                </a:cubicBezTo>
                <a:cubicBezTo>
                  <a:pt x="44" y="624"/>
                  <a:pt x="44" y="621"/>
                  <a:pt x="42" y="619"/>
                </a:cubicBezTo>
                <a:cubicBezTo>
                  <a:pt x="39" y="616"/>
                  <a:pt x="35" y="618"/>
                  <a:pt x="34" y="616"/>
                </a:cubicBezTo>
                <a:cubicBezTo>
                  <a:pt x="31" y="612"/>
                  <a:pt x="33" y="608"/>
                  <a:pt x="32" y="605"/>
                </a:cubicBezTo>
                <a:cubicBezTo>
                  <a:pt x="28" y="598"/>
                  <a:pt x="19" y="591"/>
                  <a:pt x="13" y="589"/>
                </a:cubicBezTo>
                <a:cubicBezTo>
                  <a:pt x="8" y="580"/>
                  <a:pt x="2" y="563"/>
                  <a:pt x="2" y="563"/>
                </a:cubicBezTo>
                <a:cubicBezTo>
                  <a:pt x="4" y="520"/>
                  <a:pt x="0" y="449"/>
                  <a:pt x="16" y="408"/>
                </a:cubicBezTo>
                <a:cubicBezTo>
                  <a:pt x="19" y="389"/>
                  <a:pt x="23" y="365"/>
                  <a:pt x="34" y="349"/>
                </a:cubicBezTo>
                <a:cubicBezTo>
                  <a:pt x="36" y="339"/>
                  <a:pt x="38" y="332"/>
                  <a:pt x="45" y="325"/>
                </a:cubicBezTo>
                <a:cubicBezTo>
                  <a:pt x="46" y="298"/>
                  <a:pt x="35" y="243"/>
                  <a:pt x="66" y="224"/>
                </a:cubicBezTo>
                <a:cubicBezTo>
                  <a:pt x="68" y="220"/>
                  <a:pt x="69" y="216"/>
                  <a:pt x="72" y="213"/>
                </a:cubicBezTo>
                <a:cubicBezTo>
                  <a:pt x="74" y="210"/>
                  <a:pt x="78" y="210"/>
                  <a:pt x="80" y="208"/>
                </a:cubicBezTo>
                <a:cubicBezTo>
                  <a:pt x="85" y="200"/>
                  <a:pt x="82" y="188"/>
                  <a:pt x="85" y="179"/>
                </a:cubicBezTo>
                <a:cubicBezTo>
                  <a:pt x="87" y="170"/>
                  <a:pt x="99" y="170"/>
                  <a:pt x="106" y="168"/>
                </a:cubicBezTo>
                <a:cubicBezTo>
                  <a:pt x="119" y="156"/>
                  <a:pt x="108" y="147"/>
                  <a:pt x="128" y="136"/>
                </a:cubicBezTo>
                <a:cubicBezTo>
                  <a:pt x="135" y="124"/>
                  <a:pt x="137" y="117"/>
                  <a:pt x="149" y="109"/>
                </a:cubicBezTo>
                <a:cubicBezTo>
                  <a:pt x="154" y="97"/>
                  <a:pt x="157" y="86"/>
                  <a:pt x="165" y="77"/>
                </a:cubicBezTo>
                <a:cubicBezTo>
                  <a:pt x="169" y="63"/>
                  <a:pt x="169" y="58"/>
                  <a:pt x="184" y="53"/>
                </a:cubicBezTo>
                <a:cubicBezTo>
                  <a:pt x="184" y="43"/>
                  <a:pt x="183" y="33"/>
                  <a:pt x="186" y="24"/>
                </a:cubicBezTo>
                <a:cubicBezTo>
                  <a:pt x="186" y="20"/>
                  <a:pt x="191" y="19"/>
                  <a:pt x="192" y="16"/>
                </a:cubicBezTo>
                <a:cubicBezTo>
                  <a:pt x="192" y="10"/>
                  <a:pt x="189" y="5"/>
                  <a:pt x="189"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92294" name="Freeform 42"/>
          <p:cNvSpPr>
            <a:spLocks/>
          </p:cNvSpPr>
          <p:nvPr/>
        </p:nvSpPr>
        <p:spPr bwMode="auto">
          <a:xfrm>
            <a:off x="5778500" y="2976563"/>
            <a:ext cx="119063" cy="317500"/>
          </a:xfrm>
          <a:custGeom>
            <a:avLst/>
            <a:gdLst>
              <a:gd name="T0" fmla="*/ 0 w 75"/>
              <a:gd name="T1" fmla="*/ 2147483647 h 200"/>
              <a:gd name="T2" fmla="*/ 2147483647 w 75"/>
              <a:gd name="T3" fmla="*/ 2147483647 h 200"/>
              <a:gd name="T4" fmla="*/ 2147483647 w 75"/>
              <a:gd name="T5" fmla="*/ 2147483647 h 200"/>
              <a:gd name="T6" fmla="*/ 2147483647 w 75"/>
              <a:gd name="T7" fmla="*/ 2147483647 h 200"/>
              <a:gd name="T8" fmla="*/ 2147483647 w 75"/>
              <a:gd name="T9" fmla="*/ 2147483647 h 200"/>
              <a:gd name="T10" fmla="*/ 2147483647 w 75"/>
              <a:gd name="T11" fmla="*/ 2147483647 h 200"/>
              <a:gd name="T12" fmla="*/ 2147483647 w 75"/>
              <a:gd name="T13" fmla="*/ 0 h 200"/>
              <a:gd name="T14" fmla="*/ 0 60000 65536"/>
              <a:gd name="T15" fmla="*/ 0 60000 65536"/>
              <a:gd name="T16" fmla="*/ 0 60000 65536"/>
              <a:gd name="T17" fmla="*/ 0 60000 65536"/>
              <a:gd name="T18" fmla="*/ 0 60000 65536"/>
              <a:gd name="T19" fmla="*/ 0 60000 65536"/>
              <a:gd name="T20" fmla="*/ 0 60000 65536"/>
              <a:gd name="T21" fmla="*/ 0 w 75"/>
              <a:gd name="T22" fmla="*/ 0 h 200"/>
              <a:gd name="T23" fmla="*/ 75 w 75"/>
              <a:gd name="T24" fmla="*/ 200 h 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200">
                <a:moveTo>
                  <a:pt x="0" y="200"/>
                </a:moveTo>
                <a:cubicBezTo>
                  <a:pt x="4" y="186"/>
                  <a:pt x="8" y="173"/>
                  <a:pt x="11" y="160"/>
                </a:cubicBezTo>
                <a:cubicBezTo>
                  <a:pt x="13" y="135"/>
                  <a:pt x="22" y="116"/>
                  <a:pt x="29" y="93"/>
                </a:cubicBezTo>
                <a:cubicBezTo>
                  <a:pt x="32" y="80"/>
                  <a:pt x="30" y="73"/>
                  <a:pt x="43" y="69"/>
                </a:cubicBezTo>
                <a:cubicBezTo>
                  <a:pt x="45" y="59"/>
                  <a:pt x="49" y="57"/>
                  <a:pt x="56" y="50"/>
                </a:cubicBezTo>
                <a:cubicBezTo>
                  <a:pt x="59" y="40"/>
                  <a:pt x="66" y="34"/>
                  <a:pt x="72" y="26"/>
                </a:cubicBezTo>
                <a:cubicBezTo>
                  <a:pt x="73" y="17"/>
                  <a:pt x="75" y="0"/>
                  <a:pt x="75"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92295" name="Freeform 43"/>
          <p:cNvSpPr>
            <a:spLocks/>
          </p:cNvSpPr>
          <p:nvPr/>
        </p:nvSpPr>
        <p:spPr bwMode="auto">
          <a:xfrm>
            <a:off x="5897563" y="2679700"/>
            <a:ext cx="39687" cy="309563"/>
          </a:xfrm>
          <a:custGeom>
            <a:avLst/>
            <a:gdLst>
              <a:gd name="T0" fmla="*/ 0 w 25"/>
              <a:gd name="T1" fmla="*/ 2147483647 h 195"/>
              <a:gd name="T2" fmla="*/ 2147483647 w 25"/>
              <a:gd name="T3" fmla="*/ 2147483647 h 195"/>
              <a:gd name="T4" fmla="*/ 2147483647 w 25"/>
              <a:gd name="T5" fmla="*/ 2147483647 h 195"/>
              <a:gd name="T6" fmla="*/ 2147483647 w 25"/>
              <a:gd name="T7" fmla="*/ 2147483647 h 195"/>
              <a:gd name="T8" fmla="*/ 2147483647 w 25"/>
              <a:gd name="T9" fmla="*/ 0 h 195"/>
              <a:gd name="T10" fmla="*/ 0 60000 65536"/>
              <a:gd name="T11" fmla="*/ 0 60000 65536"/>
              <a:gd name="T12" fmla="*/ 0 60000 65536"/>
              <a:gd name="T13" fmla="*/ 0 60000 65536"/>
              <a:gd name="T14" fmla="*/ 0 60000 65536"/>
              <a:gd name="T15" fmla="*/ 0 w 25"/>
              <a:gd name="T16" fmla="*/ 0 h 195"/>
              <a:gd name="T17" fmla="*/ 25 w 25"/>
              <a:gd name="T18" fmla="*/ 195 h 195"/>
            </a:gdLst>
            <a:ahLst/>
            <a:cxnLst>
              <a:cxn ang="T10">
                <a:pos x="T0" y="T1"/>
              </a:cxn>
              <a:cxn ang="T11">
                <a:pos x="T2" y="T3"/>
              </a:cxn>
              <a:cxn ang="T12">
                <a:pos x="T4" y="T5"/>
              </a:cxn>
              <a:cxn ang="T13">
                <a:pos x="T6" y="T7"/>
              </a:cxn>
              <a:cxn ang="T14">
                <a:pos x="T8" y="T9"/>
              </a:cxn>
            </a:cxnLst>
            <a:rect l="T15" t="T16" r="T17" b="T18"/>
            <a:pathLst>
              <a:path w="25" h="195">
                <a:moveTo>
                  <a:pt x="0" y="195"/>
                </a:moveTo>
                <a:cubicBezTo>
                  <a:pt x="0" y="187"/>
                  <a:pt x="0" y="180"/>
                  <a:pt x="2" y="173"/>
                </a:cubicBezTo>
                <a:cubicBezTo>
                  <a:pt x="3" y="167"/>
                  <a:pt x="8" y="157"/>
                  <a:pt x="8" y="157"/>
                </a:cubicBezTo>
                <a:cubicBezTo>
                  <a:pt x="9" y="141"/>
                  <a:pt x="10" y="130"/>
                  <a:pt x="16" y="117"/>
                </a:cubicBezTo>
                <a:cubicBezTo>
                  <a:pt x="21" y="79"/>
                  <a:pt x="25" y="34"/>
                  <a:pt x="5"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92296" name="Freeform 44"/>
          <p:cNvSpPr>
            <a:spLocks/>
          </p:cNvSpPr>
          <p:nvPr/>
        </p:nvSpPr>
        <p:spPr bwMode="auto">
          <a:xfrm>
            <a:off x="5842000" y="2405063"/>
            <a:ext cx="63500" cy="304800"/>
          </a:xfrm>
          <a:custGeom>
            <a:avLst/>
            <a:gdLst>
              <a:gd name="T0" fmla="*/ 2147483647 w 40"/>
              <a:gd name="T1" fmla="*/ 2147483647 h 192"/>
              <a:gd name="T2" fmla="*/ 2147483647 w 40"/>
              <a:gd name="T3" fmla="*/ 2147483647 h 192"/>
              <a:gd name="T4" fmla="*/ 2147483647 w 40"/>
              <a:gd name="T5" fmla="*/ 2147483647 h 192"/>
              <a:gd name="T6" fmla="*/ 2147483647 w 40"/>
              <a:gd name="T7" fmla="*/ 2147483647 h 192"/>
              <a:gd name="T8" fmla="*/ 2147483647 w 40"/>
              <a:gd name="T9" fmla="*/ 2147483647 h 192"/>
              <a:gd name="T10" fmla="*/ 0 w 40"/>
              <a:gd name="T11" fmla="*/ 0 h 192"/>
              <a:gd name="T12" fmla="*/ 0 60000 65536"/>
              <a:gd name="T13" fmla="*/ 0 60000 65536"/>
              <a:gd name="T14" fmla="*/ 0 60000 65536"/>
              <a:gd name="T15" fmla="*/ 0 60000 65536"/>
              <a:gd name="T16" fmla="*/ 0 60000 65536"/>
              <a:gd name="T17" fmla="*/ 0 60000 65536"/>
              <a:gd name="T18" fmla="*/ 0 w 40"/>
              <a:gd name="T19" fmla="*/ 0 h 192"/>
              <a:gd name="T20" fmla="*/ 40 w 40"/>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40" h="192">
                <a:moveTo>
                  <a:pt x="40" y="192"/>
                </a:moveTo>
                <a:cubicBezTo>
                  <a:pt x="37" y="145"/>
                  <a:pt x="36" y="145"/>
                  <a:pt x="29" y="112"/>
                </a:cubicBezTo>
                <a:cubicBezTo>
                  <a:pt x="27" y="94"/>
                  <a:pt x="25" y="75"/>
                  <a:pt x="19" y="58"/>
                </a:cubicBezTo>
                <a:cubicBezTo>
                  <a:pt x="17" y="52"/>
                  <a:pt x="13" y="42"/>
                  <a:pt x="13" y="42"/>
                </a:cubicBezTo>
                <a:cubicBezTo>
                  <a:pt x="10" y="28"/>
                  <a:pt x="5" y="28"/>
                  <a:pt x="3" y="16"/>
                </a:cubicBezTo>
                <a:cubicBezTo>
                  <a:pt x="1" y="10"/>
                  <a:pt x="0" y="0"/>
                  <a:pt x="0"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4305" name="Picture 1" descr="wall &amp; cloud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26988"/>
            <a:ext cx="9275763" cy="6956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Rectangle 2"/>
          <p:cNvSpPr>
            <a:spLocks noGrp="1" noChangeArrowheads="1"/>
          </p:cNvSpPr>
          <p:nvPr>
            <p:ph type="title"/>
          </p:nvPr>
        </p:nvSpPr>
        <p:spPr/>
        <p:txBody>
          <a:bodyPr/>
          <a:lstStyle/>
          <a:p>
            <a:pPr algn="ctr" eaLnBrk="1" hangingPunct="1">
              <a:defRPr/>
            </a:pPr>
            <a:r>
              <a:rPr lang="ar-JO" b="1" dirty="0">
                <a:effectLst>
                  <a:glow rad="101600">
                    <a:schemeClr val="bg1"/>
                  </a:glow>
                  <a:outerShdw blurRad="38100" dist="38100" dir="2700000" algn="tl">
                    <a:srgbClr val="666633"/>
                  </a:outerShdw>
                </a:effectLst>
                <a:latin typeface="Arial"/>
                <a:cs typeface="Arial"/>
              </a:rPr>
              <a:t>نحميا 6: 17-19</a:t>
            </a:r>
            <a:endParaRPr lang="en-US" b="1" dirty="0">
              <a:effectLst>
                <a:glow rad="101600">
                  <a:schemeClr val="bg1"/>
                </a:glow>
                <a:outerShdw blurRad="38100" dist="38100" dir="2700000" algn="tl">
                  <a:srgbClr val="666633"/>
                </a:outerShdw>
              </a:effectLst>
              <a:latin typeface="Arial"/>
              <a:cs typeface="Arial"/>
            </a:endParaRPr>
          </a:p>
        </p:txBody>
      </p:sp>
      <p:sp>
        <p:nvSpPr>
          <p:cNvPr id="17411" name="Rectangle 3"/>
          <p:cNvSpPr>
            <a:spLocks noGrp="1" noChangeArrowheads="1"/>
          </p:cNvSpPr>
          <p:nvPr>
            <p:ph type="body" idx="1"/>
          </p:nvPr>
        </p:nvSpPr>
        <p:spPr>
          <a:xfrm>
            <a:off x="533400" y="1838325"/>
            <a:ext cx="8153400" cy="4038600"/>
          </a:xfrm>
        </p:spPr>
        <p:txBody>
          <a:bodyPr/>
          <a:lstStyle/>
          <a:p>
            <a:pPr algn="r" rtl="1" eaLnBrk="1" hangingPunct="1">
              <a:defRPr/>
            </a:pPr>
            <a:r>
              <a:rPr lang="ar-JO" b="1" dirty="0">
                <a:effectLst>
                  <a:glow rad="101600">
                    <a:schemeClr val="bg1"/>
                  </a:glow>
                </a:effectLst>
                <a:latin typeface="Arial"/>
                <a:cs typeface="Arial"/>
              </a:rPr>
              <a:t>عمل الله </a:t>
            </a:r>
            <a:r>
              <a:rPr lang="ar-JO" b="1" dirty="0">
                <a:solidFill>
                  <a:srgbClr val="FFFF00"/>
                </a:solidFill>
                <a:effectLst>
                  <a:glow rad="101600">
                    <a:schemeClr val="bg1"/>
                  </a:glow>
                </a:effectLst>
                <a:latin typeface="Arial"/>
                <a:cs typeface="Arial"/>
              </a:rPr>
              <a:t>يقاوم</a:t>
            </a:r>
            <a:r>
              <a:rPr lang="ar-JO" b="1" dirty="0">
                <a:effectLst>
                  <a:glow rad="101600">
                    <a:schemeClr val="bg1"/>
                  </a:glow>
                </a:effectLst>
                <a:latin typeface="Arial"/>
                <a:cs typeface="Arial"/>
              </a:rPr>
              <a:t> ثانية</a:t>
            </a:r>
            <a:endParaRPr lang="en-US" b="1" dirty="0">
              <a:effectLst>
                <a:glow rad="101600">
                  <a:schemeClr val="bg1"/>
                </a:glow>
              </a:effectLst>
              <a:latin typeface="Arial"/>
              <a:cs typeface="Arial"/>
            </a:endParaRPr>
          </a:p>
          <a:p>
            <a:pPr lvl="1" algn="r" rtl="1" eaLnBrk="1" hangingPunct="1">
              <a:buNone/>
              <a:defRPr/>
            </a:pPr>
            <a:endParaRPr lang="en-US" b="1" dirty="0">
              <a:effectLst>
                <a:glow rad="101600">
                  <a:schemeClr val="bg1"/>
                </a:glow>
              </a:effectLst>
              <a:latin typeface="Arial"/>
              <a:cs typeface="Arial"/>
            </a:endParaRPr>
          </a:p>
          <a:p>
            <a:pPr lvl="1" algn="r" rtl="1" eaLnBrk="1" hangingPunct="1">
              <a:defRPr/>
            </a:pPr>
            <a:r>
              <a:rPr lang="ar-JO" b="1" dirty="0">
                <a:effectLst>
                  <a:glow rad="101600">
                    <a:schemeClr val="bg1"/>
                  </a:glow>
                </a:effectLst>
                <a:latin typeface="Arial"/>
                <a:cs typeface="Arial"/>
              </a:rPr>
              <a:t>يمتلك طوبيا </a:t>
            </a:r>
            <a:r>
              <a:rPr lang="ar-JO" b="1" dirty="0">
                <a:solidFill>
                  <a:srgbClr val="FFFF00"/>
                </a:solidFill>
                <a:effectLst>
                  <a:glow rad="101600">
                    <a:schemeClr val="bg1"/>
                  </a:glow>
                </a:effectLst>
                <a:latin typeface="Arial"/>
                <a:cs typeface="Arial"/>
              </a:rPr>
              <a:t>شركاء سياسيين </a:t>
            </a:r>
            <a:r>
              <a:rPr lang="ar-JO" b="1" dirty="0">
                <a:effectLst>
                  <a:glow rad="101600">
                    <a:schemeClr val="bg1"/>
                  </a:glow>
                </a:effectLst>
                <a:latin typeface="Arial"/>
                <a:cs typeface="Arial"/>
              </a:rPr>
              <a:t>أقوياء (17-18)</a:t>
            </a:r>
            <a:endParaRPr lang="en-US" dirty="0">
              <a:effectLst>
                <a:glow rad="101600">
                  <a:schemeClr val="bg1"/>
                </a:glow>
              </a:effectLst>
              <a:latin typeface="Arial"/>
              <a:cs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11">
                                            <p:txEl>
                                              <p:pRg st="2" end="2"/>
                                            </p:txEl>
                                          </p:spTgt>
                                        </p:tgtEl>
                                        <p:attrNameLst>
                                          <p:attrName>style.visibility</p:attrName>
                                        </p:attrNameLst>
                                      </p:cBhvr>
                                      <p:to>
                                        <p:strVal val="visible"/>
                                      </p:to>
                                    </p:set>
                                    <p:animEffect transition="in" filter="fade">
                                      <p:cBhvr>
                                        <p:cTn id="7" dur="500"/>
                                        <p:tgtEl>
                                          <p:spTgt spid="174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97378"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268413"/>
            <a:ext cx="9129713" cy="5618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7379" name="Rectangle 2"/>
          <p:cNvSpPr>
            <a:spLocks noGrp="1" noChangeArrowheads="1"/>
          </p:cNvSpPr>
          <p:nvPr>
            <p:ph type="title" idx="4294967295"/>
          </p:nvPr>
        </p:nvSpPr>
        <p:spPr>
          <a:xfrm>
            <a:off x="-3175" y="-100013"/>
            <a:ext cx="9147175" cy="3889376"/>
          </a:xfrm>
        </p:spPr>
        <p:txBody>
          <a:bodyPr/>
          <a:lstStyle/>
          <a:p>
            <a:r>
              <a:rPr lang="ar-JO" sz="5400" b="1" dirty="0">
                <a:solidFill>
                  <a:schemeClr val="tx1"/>
                </a:solidFill>
                <a:latin typeface="Arial" charset="0"/>
                <a:ea typeface="ＭＳ Ｐゴシック" charset="0"/>
                <a:cs typeface="ＭＳ Ｐゴシック" charset="0"/>
              </a:rPr>
              <a:t>هل أنت مقاوَم ؟</a:t>
            </a:r>
            <a:endParaRPr lang="en-US" sz="5400" b="1" dirty="0">
              <a:solidFill>
                <a:schemeClr val="tx1"/>
              </a:solidFill>
              <a:latin typeface="Arial" charset="0"/>
              <a:ea typeface="ＭＳ Ｐゴシック" charset="0"/>
              <a:cs typeface="ＭＳ Ｐゴシック"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01474"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2075"/>
            <a:ext cx="9144000" cy="6067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1475" name="Rectangle 2"/>
          <p:cNvSpPr>
            <a:spLocks noGrp="1" noChangeArrowheads="1"/>
          </p:cNvSpPr>
          <p:nvPr>
            <p:ph type="title" idx="4294967295"/>
          </p:nvPr>
        </p:nvSpPr>
        <p:spPr>
          <a:xfrm>
            <a:off x="-26988" y="6021388"/>
            <a:ext cx="9145588" cy="792162"/>
          </a:xfrm>
        </p:spPr>
        <p:txBody>
          <a:bodyPr/>
          <a:lstStyle/>
          <a:p>
            <a:r>
              <a:rPr lang="ar-JO" sz="3600" b="1" dirty="0">
                <a:solidFill>
                  <a:schemeClr val="bg1"/>
                </a:solidFill>
                <a:latin typeface="Arial" charset="0"/>
                <a:ea typeface="ＭＳ Ｐゴシック" charset="0"/>
                <a:cs typeface="ＭＳ Ｐゴシック" charset="0"/>
              </a:rPr>
              <a:t>وعد يسوع بالمعارضة العائلية</a:t>
            </a:r>
            <a:endParaRPr lang="en-US" sz="3600" b="1" dirty="0">
              <a:solidFill>
                <a:schemeClr val="bg1"/>
              </a:solidFill>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175" y="115888"/>
            <a:ext cx="9147175" cy="540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a:defRPr/>
            </a:pPr>
            <a:r>
              <a:rPr lang="ar-JO" sz="3600" b="1" dirty="0">
                <a:solidFill>
                  <a:srgbClr val="FFFFFF"/>
                </a:solidFill>
                <a:effectLst>
                  <a:glow rad="152400">
                    <a:srgbClr val="000000"/>
                  </a:glow>
                </a:effectLst>
                <a:latin typeface="Arial" charset="0"/>
                <a:ea typeface="ＭＳ Ｐゴシック" charset="0"/>
                <a:cs typeface="ＭＳ Ｐゴシック" charset="0"/>
              </a:rPr>
              <a:t>34</a:t>
            </a:r>
            <a:r>
              <a:rPr lang="ar-JO" sz="5400" b="1" dirty="0">
                <a:solidFill>
                  <a:srgbClr val="FFFFFF"/>
                </a:solidFill>
                <a:effectLst>
                  <a:glow rad="152400">
                    <a:srgbClr val="000000"/>
                  </a:glow>
                </a:effectLst>
                <a:latin typeface="Arial" charset="0"/>
                <a:ea typeface="ＭＳ Ｐゴシック" charset="0"/>
                <a:cs typeface="ＭＳ Ｐゴシック" charset="0"/>
              </a:rPr>
              <a:t> لا تظنوا أني جئت لألقي سلاماً على الأرض ما جئت لألقي سلاماً بل سيفاً 35 فإني جئت لأفرق الإنسان ضد أبيه</a:t>
            </a:r>
            <a:r>
              <a:rPr lang="ar-JO" sz="5400" b="1" baseline="0" dirty="0">
                <a:solidFill>
                  <a:srgbClr val="FFFFFF"/>
                </a:solidFill>
                <a:effectLst>
                  <a:glow rad="152400">
                    <a:srgbClr val="000000"/>
                  </a:glow>
                </a:effectLst>
                <a:latin typeface="Arial" charset="0"/>
                <a:ea typeface="ＭＳ Ｐゴシック" charset="0"/>
                <a:cs typeface="ＭＳ Ｐゴシック" charset="0"/>
              </a:rPr>
              <a:t>  </a:t>
            </a:r>
          </a:p>
          <a:p>
            <a:pPr>
              <a:defRPr/>
            </a:pPr>
            <a:r>
              <a:rPr lang="ar-JO" sz="3600" b="1" baseline="0" dirty="0">
                <a:solidFill>
                  <a:srgbClr val="FFFFFF"/>
                </a:solidFill>
                <a:effectLst>
                  <a:glow rad="152400">
                    <a:srgbClr val="000000"/>
                  </a:glow>
                </a:effectLst>
                <a:latin typeface="Arial" charset="0"/>
                <a:ea typeface="ＭＳ Ｐゴシック" charset="0"/>
                <a:cs typeface="ＭＳ Ｐゴシック" charset="0"/>
              </a:rPr>
              <a:t>و الإبنة ضد أمها و الكنة ضد حماتها 36 و أعداء الإنسان أهل بيته</a:t>
            </a:r>
            <a:endParaRPr lang="en-US" sz="3600" b="1" baseline="0" dirty="0">
              <a:solidFill>
                <a:srgbClr val="FFFFFF"/>
              </a:solidFill>
              <a:effectLst>
                <a:glow rad="152400">
                  <a:srgbClr val="000000"/>
                </a:glow>
              </a:effectLst>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2498" name="Rectangle 2"/>
          <p:cNvSpPr>
            <a:spLocks noGrp="1" noChangeArrowheads="1"/>
          </p:cNvSpPr>
          <p:nvPr>
            <p:ph type="title" idx="4294967295"/>
          </p:nvPr>
        </p:nvSpPr>
        <p:spPr>
          <a:xfrm>
            <a:off x="-26988" y="6021388"/>
            <a:ext cx="9145588" cy="792162"/>
          </a:xfrm>
        </p:spPr>
        <p:txBody>
          <a:bodyPr/>
          <a:lstStyle/>
          <a:p>
            <a:r>
              <a:rPr lang="ar-JO" b="1" dirty="0">
                <a:solidFill>
                  <a:schemeClr val="bg1"/>
                </a:solidFill>
                <a:latin typeface="Arial" charset="0"/>
                <a:ea typeface="ＭＳ Ｐゴシック" charset="0"/>
                <a:cs typeface="ＭＳ Ｐゴシック" charset="0"/>
              </a:rPr>
              <a:t>أنا ؟ عندما أكون مسيحي بالعمل </a:t>
            </a:r>
            <a:endParaRPr lang="en-US" b="1" dirty="0">
              <a:solidFill>
                <a:schemeClr val="bg1"/>
              </a:solidFill>
              <a:latin typeface="Arial" charset="0"/>
              <a:ea typeface="ＭＳ Ｐゴシック" charset="0"/>
              <a:cs typeface="ＭＳ Ｐゴシック" charset="0"/>
            </a:endParaRPr>
          </a:p>
        </p:txBody>
      </p:sp>
      <p:pic>
        <p:nvPicPr>
          <p:cNvPr id="4" name="Picture 3"/>
          <p:cNvPicPr>
            <a:picLocks noChangeAspect="1"/>
          </p:cNvPicPr>
          <p:nvPr/>
        </p:nvPicPr>
        <p:blipFill>
          <a:blip r:embed="rId2"/>
          <a:stretch>
            <a:fillRect/>
          </a:stretch>
        </p:blipFill>
        <p:spPr>
          <a:xfrm>
            <a:off x="945444" y="378177"/>
            <a:ext cx="7224889" cy="5418667"/>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617" name="Rectangle 2"/>
          <p:cNvSpPr>
            <a:spLocks noChangeArrowheads="1"/>
          </p:cNvSpPr>
          <p:nvPr/>
        </p:nvSpPr>
        <p:spPr bwMode="auto">
          <a:xfrm>
            <a:off x="-76200" y="-76200"/>
            <a:ext cx="9220200" cy="71628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1" hangingPunct="1">
              <a:spcBef>
                <a:spcPct val="20000"/>
              </a:spcBef>
              <a:buClr>
                <a:srgbClr val="FF3399"/>
              </a:buClr>
              <a:buFontTx/>
              <a:buChar char="•"/>
            </a:pPr>
            <a:endParaRPr lang="en-US" sz="3200" baseline="0">
              <a:solidFill>
                <a:srgbClr val="FFCC00"/>
              </a:solidFill>
              <a:latin typeface="Arial Black" charset="0"/>
            </a:endParaRPr>
          </a:p>
        </p:txBody>
      </p:sp>
      <p:sp>
        <p:nvSpPr>
          <p:cNvPr id="1007618" name="Rectangle 2"/>
          <p:cNvSpPr>
            <a:spLocks noGrp="1" noChangeArrowheads="1"/>
          </p:cNvSpPr>
          <p:nvPr>
            <p:ph type="title"/>
          </p:nvPr>
        </p:nvSpPr>
        <p:spPr>
          <a:xfrm>
            <a:off x="0" y="1773238"/>
            <a:ext cx="3995738" cy="5164137"/>
          </a:xfrm>
        </p:spPr>
        <p:txBody>
          <a:bodyPr/>
          <a:lstStyle/>
          <a:p>
            <a:pPr eaLnBrk="1" hangingPunct="1"/>
            <a:r>
              <a:rPr lang="ar-JO" altLang="zh-CN" sz="5400" b="1" dirty="0">
                <a:solidFill>
                  <a:srgbClr val="2B0D00"/>
                </a:solidFill>
                <a:latin typeface="Arial Black" charset="0"/>
                <a:ea typeface="SimSun" charset="0"/>
                <a:cs typeface="SimSun" charset="0"/>
              </a:rPr>
              <a:t>مقاومة   كنيستنا</a:t>
            </a:r>
            <a:endParaRPr lang="en-US" sz="5400" b="1" dirty="0">
              <a:solidFill>
                <a:srgbClr val="8F0000"/>
              </a:solidFill>
              <a:latin typeface="Arial Black" charset="0"/>
              <a:ea typeface="SimSun" charset="0"/>
              <a:cs typeface="SimSun" charset="0"/>
            </a:endParaRPr>
          </a:p>
        </p:txBody>
      </p:sp>
      <p:pic>
        <p:nvPicPr>
          <p:cNvPr id="1007619" name="Picture 4" descr="Crossroads-Logo-Onl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03650" y="228600"/>
            <a:ext cx="5194300" cy="519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07620" name="Picture 8" descr="Crossroads-Log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0" y="5422900"/>
            <a:ext cx="5181600" cy="143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07621" name="Picture 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95288" y="17463"/>
            <a:ext cx="2641600" cy="308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1713" name="Picture 2" descr="God as refuge lighthous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7837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1714" name="Rectangle 2"/>
          <p:cNvSpPr>
            <a:spLocks noGrp="1" noChangeArrowheads="1"/>
          </p:cNvSpPr>
          <p:nvPr>
            <p:ph type="title" idx="4294967295"/>
          </p:nvPr>
        </p:nvSpPr>
        <p:spPr>
          <a:xfrm>
            <a:off x="4932363" y="3500438"/>
            <a:ext cx="4206875" cy="3357562"/>
          </a:xfrm>
          <a:solidFill>
            <a:schemeClr val="bg1"/>
          </a:solidFill>
        </p:spPr>
        <p:txBody>
          <a:bodyPr/>
          <a:lstStyle/>
          <a:p>
            <a:pPr marL="835025" indent="-835025" algn="l"/>
            <a:r>
              <a:rPr lang="en-US" b="1" dirty="0">
                <a:solidFill>
                  <a:schemeClr val="tx1"/>
                </a:solidFill>
                <a:latin typeface="Arial" charset="0"/>
                <a:ea typeface="ＭＳ Ｐゴシック" charset="0"/>
                <a:cs typeface="ＭＳ Ｐゴシック" charset="0"/>
              </a:rPr>
              <a:t> </a:t>
            </a:r>
            <a:br>
              <a:rPr lang="en-US" b="1" dirty="0">
                <a:solidFill>
                  <a:schemeClr val="tx1"/>
                </a:solidFill>
                <a:latin typeface="Arial" charset="0"/>
                <a:ea typeface="ＭＳ Ｐゴシック" charset="0"/>
                <a:cs typeface="ＭＳ Ｐゴシック" charset="0"/>
              </a:rPr>
            </a:br>
            <a:r>
              <a:rPr lang="ar-JO" b="1" dirty="0">
                <a:solidFill>
                  <a:schemeClr val="tx1"/>
                </a:solidFill>
                <a:latin typeface="Arial" charset="0"/>
                <a:ea typeface="ＭＳ Ｐゴシック" charset="0"/>
                <a:cs typeface="ＭＳ Ｐゴシック" charset="0"/>
              </a:rPr>
              <a:t>1. توقع أن </a:t>
            </a:r>
            <a:r>
              <a:rPr lang="ar-JO" b="1" dirty="0">
                <a:solidFill>
                  <a:srgbClr val="FF0000"/>
                </a:solidFill>
                <a:latin typeface="Arial" charset="0"/>
                <a:ea typeface="ＭＳ Ｐゴシック" charset="0"/>
                <a:cs typeface="ＭＳ Ｐゴシック" charset="0"/>
              </a:rPr>
              <a:t>يقاوم</a:t>
            </a:r>
            <a:r>
              <a:rPr lang="ar-JO" b="1" dirty="0">
                <a:solidFill>
                  <a:schemeClr val="tx1"/>
                </a:solidFill>
                <a:latin typeface="Arial" charset="0"/>
                <a:ea typeface="ＭＳ Ｐゴシック" charset="0"/>
                <a:cs typeface="ＭＳ Ｐゴシック" charset="0"/>
              </a:rPr>
              <a:t> البعض عمل الله (6: 17-19)</a:t>
            </a:r>
            <a:endParaRPr lang="en-US" b="1" dirty="0">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5373030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نحميا 7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32738396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2737" name="Picture 3" descr="ches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350" y="0"/>
            <a:ext cx="9177338" cy="688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2738" name="Rectangle 2"/>
          <p:cNvSpPr>
            <a:spLocks noGrp="1" noChangeArrowheads="1"/>
          </p:cNvSpPr>
          <p:nvPr>
            <p:ph type="title" idx="4294967295"/>
          </p:nvPr>
        </p:nvSpPr>
        <p:spPr>
          <a:xfrm>
            <a:off x="-36513" y="-26988"/>
            <a:ext cx="9180513" cy="863601"/>
          </a:xfrm>
          <a:solidFill>
            <a:schemeClr val="bg1"/>
          </a:solidFill>
        </p:spPr>
        <p:txBody>
          <a:bodyPr/>
          <a:lstStyle/>
          <a:p>
            <a:pPr marL="835025" indent="-835025" algn="r"/>
            <a:r>
              <a:rPr lang="ar-JO" sz="4800" b="1" dirty="0">
                <a:solidFill>
                  <a:schemeClr val="tx1"/>
                </a:solidFill>
                <a:latin typeface="Arial" charset="0"/>
                <a:ea typeface="ＭＳ Ｐゴシック" charset="0"/>
                <a:cs typeface="ＭＳ Ｐゴシック" charset="0"/>
              </a:rPr>
              <a:t>2. </a:t>
            </a:r>
            <a:r>
              <a:rPr lang="ar-JO" sz="4800" b="1" dirty="0">
                <a:solidFill>
                  <a:srgbClr val="FF0000"/>
                </a:solidFill>
                <a:latin typeface="Arial" charset="0"/>
                <a:ea typeface="ＭＳ Ｐゴシック" charset="0"/>
                <a:cs typeface="ＭＳ Ｐゴシック" charset="0"/>
              </a:rPr>
              <a:t>أحرس</a:t>
            </a:r>
            <a:r>
              <a:rPr lang="ar-JO" sz="4800" b="1" dirty="0">
                <a:solidFill>
                  <a:schemeClr val="tx1"/>
                </a:solidFill>
                <a:latin typeface="Arial" charset="0"/>
                <a:ea typeface="ＭＳ Ｐゴシック" charset="0"/>
                <a:cs typeface="ＭＳ Ｐゴシック" charset="0"/>
              </a:rPr>
              <a:t> عمل الله (7: 1-3)</a:t>
            </a:r>
            <a:r>
              <a:rPr lang="en-US" sz="4800" b="1" dirty="0">
                <a:solidFill>
                  <a:schemeClr val="tx1"/>
                </a:solidFill>
                <a:latin typeface="Arial" charset="0"/>
                <a:ea typeface="ＭＳ Ｐゴシック" charset="0"/>
                <a:cs typeface="ＭＳ Ｐゴシック" charset="0"/>
              </a:rPr>
              <a:t> </a:t>
            </a:r>
          </a:p>
        </p:txBody>
      </p:sp>
    </p:spTree>
    <p:extLst>
      <p:ext uri="{BB962C8B-B14F-4D97-AF65-F5344CB8AC3E}">
        <p14:creationId xmlns:p14="http://schemas.microsoft.com/office/powerpoint/2010/main" val="3733922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8305" name="Picture 1" descr="ezra thanks god for his hel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023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8306" name="Title 2"/>
          <p:cNvSpPr>
            <a:spLocks noGrp="1"/>
          </p:cNvSpPr>
          <p:nvPr>
            <p:ph type="title" idx="4294967295"/>
          </p:nvPr>
        </p:nvSpPr>
        <p:spPr>
          <a:xfrm>
            <a:off x="6019800" y="685800"/>
            <a:ext cx="2552700" cy="4191000"/>
          </a:xfrm>
        </p:spPr>
        <p:txBody>
          <a:bodyPr/>
          <a:lstStyle/>
          <a:p>
            <a:pPr algn="ctr" eaLnBrk="1" hangingPunct="1"/>
            <a:r>
              <a:rPr lang="ar-JO" dirty="0">
                <a:latin typeface="Helvetica" charset="0"/>
                <a:ea typeface="Osaka" charset="0"/>
                <a:cs typeface="Osaka" charset="0"/>
              </a:rPr>
              <a:t>يشكر عزرا الله لمساعدته</a:t>
            </a:r>
            <a:endParaRPr lang="en-US" dirty="0">
              <a:latin typeface="Helvetica" charset="0"/>
              <a:ea typeface="Osaka" charset="0"/>
              <a:cs typeface="Osaka" charset="0"/>
            </a:endParaRPr>
          </a:p>
        </p:txBody>
      </p:sp>
    </p:spTree>
    <p:extLst>
      <p:ext uri="{BB962C8B-B14F-4D97-AF65-F5344CB8AC3E}">
        <p14:creationId xmlns:p14="http://schemas.microsoft.com/office/powerpoint/2010/main" val="44867831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61" name="Picture 2" descr="Salinas Pueblo Mission quarai-wall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3762" name="Rectangle 2"/>
          <p:cNvSpPr>
            <a:spLocks noGrp="1" noChangeArrowheads="1"/>
          </p:cNvSpPr>
          <p:nvPr>
            <p:ph type="title" idx="4294967295"/>
          </p:nvPr>
        </p:nvSpPr>
        <p:spPr>
          <a:xfrm>
            <a:off x="-36513" y="-26988"/>
            <a:ext cx="6227763" cy="1727201"/>
          </a:xfrm>
        </p:spPr>
        <p:txBody>
          <a:bodyPr/>
          <a:lstStyle/>
          <a:p>
            <a:r>
              <a:rPr lang="ar-JO" sz="3600" b="1" dirty="0">
                <a:solidFill>
                  <a:schemeClr val="tx1"/>
                </a:solidFill>
                <a:latin typeface="Arial" charset="0"/>
                <a:ea typeface="ＭＳ Ｐゴシック" charset="0"/>
                <a:cs typeface="ＭＳ Ｐゴシック" charset="0"/>
              </a:rPr>
              <a:t>استجاب نحميا للتهديدات من خلال </a:t>
            </a:r>
            <a:r>
              <a:rPr lang="ar-JO" sz="3600" b="1" dirty="0">
                <a:solidFill>
                  <a:srgbClr val="FF0000"/>
                </a:solidFill>
                <a:latin typeface="Arial" charset="0"/>
                <a:ea typeface="ＭＳ Ｐゴシック" charset="0"/>
                <a:cs typeface="ＭＳ Ｐゴシック" charset="0"/>
              </a:rPr>
              <a:t>حراسة</a:t>
            </a:r>
            <a:r>
              <a:rPr lang="ar-JO" sz="3600" b="1" dirty="0">
                <a:solidFill>
                  <a:schemeClr val="tx1"/>
                </a:solidFill>
                <a:latin typeface="Arial" charset="0"/>
                <a:ea typeface="ＭＳ Ｐゴシック" charset="0"/>
                <a:cs typeface="ＭＳ Ｐゴシック" charset="0"/>
              </a:rPr>
              <a:t> المدينة (7: 1-3)</a:t>
            </a:r>
            <a:endParaRPr lang="en-US" sz="3600" b="1" dirty="0">
              <a:solidFill>
                <a:schemeClr val="tx1"/>
              </a:solidFill>
              <a:latin typeface="Arial" charset="0"/>
              <a:ea typeface="ＭＳ Ｐゴシック" charset="0"/>
              <a:cs typeface="ＭＳ Ｐゴシック"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716463" y="0"/>
            <a:ext cx="4427537" cy="6858000"/>
          </a:xfrm>
          <a:solidFill>
            <a:srgbClr val="000090"/>
          </a:solidFill>
        </p:spPr>
        <p:txBody>
          <a:bodyPr anchor="ctr"/>
          <a:lstStyle/>
          <a:p>
            <a:pPr algn="ctr" eaLnBrk="1" hangingPunct="1">
              <a:defRPr/>
            </a:pPr>
            <a:br>
              <a:rPr lang="en-US" sz="4800" b="1" dirty="0">
                <a:latin typeface="Arial"/>
                <a:cs typeface="Arial"/>
              </a:rPr>
            </a:br>
            <a:r>
              <a:rPr lang="ar-JO" sz="4800" b="1" dirty="0">
                <a:latin typeface="Arial"/>
                <a:cs typeface="Arial"/>
              </a:rPr>
              <a:t>البعض حرسوا البوابات و آخرون حرسوا بيوتهم</a:t>
            </a:r>
            <a:endParaRPr lang="en-US" sz="4800" b="1" dirty="0">
              <a:latin typeface="Arial"/>
              <a:cs typeface="Arial"/>
            </a:endParaRPr>
          </a:p>
        </p:txBody>
      </p:sp>
      <p:pic>
        <p:nvPicPr>
          <p:cNvPr id="1020930" name="Picture 5" descr="antonine-guard-00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7005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4448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88" y="0"/>
            <a:ext cx="9142412" cy="684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483" name="Rectangle 2"/>
          <p:cNvSpPr>
            <a:spLocks noGrp="1" noChangeArrowheads="1"/>
          </p:cNvSpPr>
          <p:nvPr>
            <p:ph type="title" idx="4294967295"/>
          </p:nvPr>
        </p:nvSpPr>
        <p:spPr>
          <a:xfrm>
            <a:off x="2627313" y="116011"/>
            <a:ext cx="6516687" cy="1440781"/>
          </a:xfrm>
        </p:spPr>
        <p:txBody>
          <a:bodyPr/>
          <a:lstStyle/>
          <a:p>
            <a:r>
              <a:rPr lang="ar-JO" b="1" dirty="0">
                <a:solidFill>
                  <a:schemeClr val="tx1"/>
                </a:solidFill>
                <a:latin typeface="Arial" charset="0"/>
                <a:ea typeface="ＭＳ Ｐゴシック" charset="0"/>
                <a:cs typeface="ＭＳ Ｐゴシック" charset="0"/>
              </a:rPr>
              <a:t>الفكرة الرئيسية في </a:t>
            </a:r>
            <a:br>
              <a:rPr lang="ar-JO" b="1" dirty="0">
                <a:solidFill>
                  <a:schemeClr val="tx1"/>
                </a:solidFill>
                <a:latin typeface="Arial" charset="0"/>
                <a:ea typeface="ＭＳ Ｐゴシック" charset="0"/>
                <a:cs typeface="ＭＳ Ｐゴシック" charset="0"/>
              </a:rPr>
            </a:br>
            <a:r>
              <a:rPr lang="ar-JO" b="1" dirty="0">
                <a:solidFill>
                  <a:schemeClr val="tx1"/>
                </a:solidFill>
                <a:latin typeface="Arial" charset="0"/>
                <a:ea typeface="ＭＳ Ｐゴシック" charset="0"/>
                <a:cs typeface="ＭＳ Ｐゴシック" charset="0"/>
              </a:rPr>
              <a:t>نحميا 6: 15-7: 3</a:t>
            </a:r>
            <a:endParaRPr lang="en-US" b="1" dirty="0">
              <a:solidFill>
                <a:schemeClr val="tx1"/>
              </a:solidFill>
              <a:latin typeface="Arial" charset="0"/>
              <a:ea typeface="ＭＳ Ｐゴシック" charset="0"/>
              <a:cs typeface="ＭＳ Ｐゴシック" charset="0"/>
            </a:endParaRPr>
          </a:p>
        </p:txBody>
      </p:sp>
      <p:sp>
        <p:nvSpPr>
          <p:cNvPr id="1044484" name="Rectangle 2"/>
          <p:cNvSpPr txBox="1">
            <a:spLocks noChangeArrowheads="1"/>
          </p:cNvSpPr>
          <p:nvPr/>
        </p:nvSpPr>
        <p:spPr bwMode="auto">
          <a:xfrm>
            <a:off x="-3175" y="3284538"/>
            <a:ext cx="3927475" cy="331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r>
              <a:rPr lang="ar-JO" sz="6600" b="1" baseline="0" dirty="0">
                <a:solidFill>
                  <a:srgbClr val="800000"/>
                </a:solidFill>
                <a:latin typeface="Arial" charset="0"/>
              </a:rPr>
              <a:t>أحرس</a:t>
            </a:r>
          </a:p>
          <a:p>
            <a:r>
              <a:rPr lang="ar-JO" sz="6600" b="1" baseline="0" dirty="0">
                <a:solidFill>
                  <a:srgbClr val="000000"/>
                </a:solidFill>
                <a:latin typeface="Arial" charset="0"/>
              </a:rPr>
              <a:t>عمل</a:t>
            </a:r>
          </a:p>
          <a:p>
            <a:r>
              <a:rPr lang="ar-JO" sz="6600" b="1" baseline="0" dirty="0">
                <a:solidFill>
                  <a:srgbClr val="000000"/>
                </a:solidFill>
                <a:latin typeface="Arial" charset="0"/>
              </a:rPr>
              <a:t>الله</a:t>
            </a:r>
            <a:endParaRPr lang="en-US" sz="6600" b="1" baseline="0" dirty="0">
              <a:solidFill>
                <a:srgbClr val="000000"/>
              </a:solidFill>
              <a:latin typeface="Arial"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icopolis odeum seats not restored, tb05110312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33402"/>
            <a:ext cx="9099463" cy="6824597"/>
          </a:xfrm>
          <a:prstGeom prst="rect">
            <a:avLst/>
          </a:prstGeom>
        </p:spPr>
      </p:pic>
      <p:sp>
        <p:nvSpPr>
          <p:cNvPr id="900098" name="Rectangle 2"/>
          <p:cNvSpPr>
            <a:spLocks noGrp="1" noChangeArrowheads="1"/>
          </p:cNvSpPr>
          <p:nvPr>
            <p:ph type="ctrTitle"/>
          </p:nvPr>
        </p:nvSpPr>
        <p:spPr>
          <a:xfrm>
            <a:off x="0" y="232008"/>
            <a:ext cx="9144000" cy="3124984"/>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كيف يجب أن تتجاوب مع أمانة الله </a:t>
            </a:r>
            <a:r>
              <a:rPr lang="ar-JO" sz="5400" b="1" dirty="0">
                <a:solidFill>
                  <a:srgbClr val="FFFF00"/>
                </a:solidFill>
                <a:effectLst>
                  <a:glow rad="127000">
                    <a:schemeClr val="tx1"/>
                  </a:glow>
                </a:effectLst>
                <a:latin typeface="Arial" charset="0"/>
                <a:ea typeface="ＭＳ Ｐゴシック" charset="0"/>
                <a:cs typeface="ＭＳ Ｐゴシック" charset="0"/>
              </a:rPr>
              <a:t>لاستردادك ؟</a:t>
            </a:r>
            <a:endParaRPr lang="en-US" sz="5400" b="1" dirty="0">
              <a:solidFill>
                <a:srgbClr val="FFFF00"/>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088018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mal Dining Servic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0169" y="1844824"/>
            <a:ext cx="4879931" cy="504489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aseline="0">
              <a:solidFill>
                <a:srgbClr val="000000"/>
              </a:solidFill>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1. </a:t>
            </a:r>
            <a:r>
              <a:rPr lang="ar-JO" sz="4800" b="1" dirty="0">
                <a:solidFill>
                  <a:srgbClr val="FFFF00"/>
                </a:solidFill>
                <a:effectLst>
                  <a:glow rad="127000">
                    <a:schemeClr val="tx1"/>
                  </a:glow>
                </a:effectLst>
                <a:latin typeface="Arial" charset="0"/>
                <a:ea typeface="ＭＳ Ｐゴシック" charset="0"/>
                <a:cs typeface="ＭＳ Ｐゴシック" charset="0"/>
              </a:rPr>
              <a:t>اخدم</a:t>
            </a:r>
            <a:r>
              <a:rPr lang="ar-JO" sz="4800" b="1" dirty="0">
                <a:effectLst>
                  <a:glow rad="127000">
                    <a:schemeClr val="tx1"/>
                  </a:glow>
                </a:effectLst>
                <a:latin typeface="Arial" charset="0"/>
                <a:ea typeface="ＭＳ Ｐゴシック" charset="0"/>
                <a:cs typeface="ＭＳ Ｐゴシック" charset="0"/>
              </a:rPr>
              <a:t> الله باجتهاد</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(نح 1-7)</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35438990"/>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intro blessing Worshi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588" y="44624"/>
            <a:ext cx="9112412" cy="683430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aseline="0">
              <a:solidFill>
                <a:srgbClr val="000000"/>
              </a:solidFill>
            </a:endParaRPr>
          </a:p>
        </p:txBody>
      </p:sp>
      <p:sp>
        <p:nvSpPr>
          <p:cNvPr id="900098" name="Rectangle 2"/>
          <p:cNvSpPr>
            <a:spLocks noGrp="1" noChangeArrowheads="1"/>
          </p:cNvSpPr>
          <p:nvPr>
            <p:ph type="ctrTitle"/>
          </p:nvPr>
        </p:nvSpPr>
        <p:spPr>
          <a:xfrm>
            <a:off x="0" y="288032"/>
            <a:ext cx="9144000" cy="2852936"/>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2. </a:t>
            </a:r>
            <a:r>
              <a:rPr lang="ar-JO" sz="4800" b="1" dirty="0">
                <a:solidFill>
                  <a:srgbClr val="FFFF00"/>
                </a:solidFill>
                <a:effectLst>
                  <a:glow rad="127000">
                    <a:schemeClr val="tx1"/>
                  </a:glow>
                </a:effectLst>
                <a:latin typeface="Arial" charset="0"/>
                <a:ea typeface="ＭＳ Ｐゴシック" charset="0"/>
                <a:cs typeface="ＭＳ Ｐゴシック" charset="0"/>
              </a:rPr>
              <a:t>أعبد</a:t>
            </a:r>
            <a:r>
              <a:rPr lang="ar-JO" sz="4800" b="1" dirty="0">
                <a:effectLst>
                  <a:glow rad="127000">
                    <a:schemeClr val="tx1"/>
                  </a:glow>
                </a:effectLst>
                <a:latin typeface="Arial" charset="0"/>
                <a:ea typeface="ＭＳ Ｐゴシック" charset="0"/>
                <a:cs typeface="ＭＳ Ｐゴシック" charset="0"/>
              </a:rPr>
              <a:t> الله باجتهاد</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(نح 8-13)</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56241839"/>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نحميا 8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49184622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1" name="Rectangle 3"/>
          <p:cNvSpPr>
            <a:spLocks noChangeArrowheads="1"/>
          </p:cNvSpPr>
          <p:nvPr/>
        </p:nvSpPr>
        <p:spPr bwMode="auto">
          <a:xfrm>
            <a:off x="0" y="0"/>
            <a:ext cx="9144000" cy="6858000"/>
          </a:xfrm>
          <a:prstGeom prst="rect">
            <a:avLst/>
          </a:prstGeom>
          <a:solidFill>
            <a:schemeClr val="bg2"/>
          </a:solidFill>
          <a:ln w="12700" cap="sq">
            <a:noFill/>
            <a:round/>
            <a:headEnd type="none" w="sm" len="sm"/>
            <a:tailEnd type="none" w="sm" len="sm"/>
          </a:ln>
        </p:spPr>
        <p:txBody>
          <a:bodyPr wrap="none"/>
          <a:lstStyle/>
          <a:p>
            <a:pPr algn="l" eaLnBrk="1" hangingPunct="1"/>
            <a:endParaRPr lang="en-US" baseline="0">
              <a:solidFill>
                <a:srgbClr val="EAE8E2"/>
              </a:solidFill>
            </a:endParaRPr>
          </a:p>
        </p:txBody>
      </p:sp>
      <p:pic>
        <p:nvPicPr>
          <p:cNvPr id="1049602" name="Picture 1" descr="ezra_reads_gallery.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4"/>
          <p:cNvSpPr>
            <a:spLocks noGrp="1"/>
          </p:cNvSpPr>
          <p:nvPr>
            <p:ph type="title" idx="4294967295"/>
          </p:nvPr>
        </p:nvSpPr>
        <p:spPr>
          <a:xfrm>
            <a:off x="0" y="6172200"/>
            <a:ext cx="9144000" cy="609600"/>
          </a:xfrm>
        </p:spPr>
        <p:txBody>
          <a:bodyPr/>
          <a:lstStyle/>
          <a:p>
            <a:pPr algn="ctr">
              <a:defRPr/>
            </a:pPr>
            <a:br>
              <a:rPr lang="en-US" sz="2800" b="1" dirty="0">
                <a:solidFill>
                  <a:srgbClr val="FFFFFF"/>
                </a:solidFill>
                <a:latin typeface="Arial" charset="0"/>
                <a:ea typeface="ＭＳ Ｐゴシック" charset="0"/>
                <a:cs typeface="Arial" charset="0"/>
              </a:rPr>
            </a:br>
            <a:r>
              <a:rPr lang="ar-JO" sz="2800" b="1" dirty="0">
                <a:solidFill>
                  <a:srgbClr val="FFFFFF"/>
                </a:solidFill>
                <a:latin typeface="Arial" charset="0"/>
                <a:ea typeface="ＭＳ Ｐゴシック" charset="0"/>
                <a:cs typeface="Arial" charset="0"/>
              </a:rPr>
              <a:t>قراءة الشريعة جلبت النهضة (نح 8: 8 و 18، 9: 3)</a:t>
            </a:r>
            <a:endParaRPr lang="en-US" sz="2800" b="1" dirty="0">
              <a:solidFill>
                <a:srgbClr val="FFFFFF"/>
              </a:solidFill>
              <a:latin typeface="Arial" charset="0"/>
              <a:ea typeface="ＭＳ Ｐゴシック" charset="0"/>
              <a:cs typeface="Arial"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نحميا 9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19197413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625"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000000"/>
              </a:solidFill>
              <a:latin typeface="Arial" charset="0"/>
            </a:endParaRPr>
          </a:p>
        </p:txBody>
      </p:sp>
      <p:sp>
        <p:nvSpPr>
          <p:cNvPr id="165891" name="Rectangle 3"/>
          <p:cNvSpPr>
            <a:spLocks noGrp="1" noChangeArrowheads="1"/>
          </p:cNvSpPr>
          <p:nvPr>
            <p:ph type="title" idx="4294967295"/>
          </p:nvPr>
        </p:nvSpPr>
        <p:spPr>
          <a:xfrm>
            <a:off x="0" y="0"/>
            <a:ext cx="9144000" cy="1447800"/>
          </a:xfrm>
          <a:gradFill rotWithShape="0">
            <a:gsLst>
              <a:gs pos="0">
                <a:schemeClr val="accent2"/>
              </a:gs>
              <a:gs pos="100000">
                <a:srgbClr val="18185E"/>
              </a:gs>
            </a:gsLst>
            <a:path path="shape">
              <a:fillToRect l="50000" t="50000" r="50000" b="50000"/>
            </a:path>
          </a:gradFill>
          <a:effectLst>
            <a:outerShdw blurRad="63500" dist="35921" dir="2700000" algn="ctr" rotWithShape="0">
              <a:schemeClr val="tx1"/>
            </a:outerShdw>
          </a:effectLst>
        </p:spPr>
        <p:txBody>
          <a:bodyPr/>
          <a:lstStyle/>
          <a:p>
            <a:pPr>
              <a:defRPr/>
            </a:pPr>
            <a:r>
              <a:rPr lang="ar-JO" b="1" i="1" dirty="0">
                <a:effectLst>
                  <a:outerShdw blurRad="38100" dist="38100" dir="2700000" algn="tl">
                    <a:srgbClr val="000000"/>
                  </a:outerShdw>
                </a:effectLst>
                <a:latin typeface="Arial" charset="0"/>
                <a:ea typeface="ＭＳ Ｐゴシック" charset="0"/>
                <a:cs typeface="ＭＳ Ｐゴシック" charset="0"/>
              </a:rPr>
              <a:t>تجديد المجتمع</a:t>
            </a:r>
            <a:br>
              <a:rPr lang="en-US" b="1" i="1" dirty="0">
                <a:effectLst>
                  <a:outerShdw blurRad="38100" dist="38100" dir="2700000" algn="tl">
                    <a:srgbClr val="000000"/>
                  </a:outerShdw>
                </a:effectLst>
                <a:latin typeface="Arial" charset="0"/>
                <a:ea typeface="ＭＳ Ｐゴシック" charset="0"/>
                <a:cs typeface="ＭＳ Ｐゴシック" charset="0"/>
              </a:rPr>
            </a:br>
            <a:r>
              <a:rPr lang="ar-JO" sz="3600" b="1" i="1" dirty="0">
                <a:effectLst>
                  <a:outerShdw blurRad="38100" dist="38100" dir="2700000" algn="tl">
                    <a:srgbClr val="000000"/>
                  </a:outerShdw>
                </a:effectLst>
                <a:latin typeface="Arial" charset="0"/>
                <a:ea typeface="ＭＳ Ｐゴシック" charset="0"/>
                <a:cs typeface="ＭＳ Ｐゴシック" charset="0"/>
              </a:rPr>
              <a:t>نحميا 8-10</a:t>
            </a:r>
            <a:endParaRPr lang="en-US" b="1" i="1" dirty="0">
              <a:latin typeface="Times New Roman" charset="0"/>
              <a:ea typeface="ＭＳ Ｐゴシック" charset="0"/>
              <a:cs typeface="ＭＳ Ｐゴシック" charset="0"/>
            </a:endParaRPr>
          </a:p>
        </p:txBody>
      </p:sp>
      <p:grpSp>
        <p:nvGrpSpPr>
          <p:cNvPr id="2" name="Group 4"/>
          <p:cNvGrpSpPr>
            <a:grpSpLocks/>
          </p:cNvGrpSpPr>
          <p:nvPr/>
        </p:nvGrpSpPr>
        <p:grpSpPr bwMode="auto">
          <a:xfrm>
            <a:off x="0" y="3733800"/>
            <a:ext cx="2971800" cy="3124200"/>
            <a:chOff x="0" y="2352"/>
            <a:chExt cx="1872" cy="1968"/>
          </a:xfrm>
        </p:grpSpPr>
        <p:sp>
          <p:nvSpPr>
            <p:cNvPr id="1050638" name="Rectangle 5"/>
            <p:cNvSpPr>
              <a:spLocks noChangeArrowheads="1"/>
            </p:cNvSpPr>
            <p:nvPr/>
          </p:nvSpPr>
          <p:spPr bwMode="auto">
            <a:xfrm>
              <a:off x="192" y="2352"/>
              <a:ext cx="1488" cy="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ar-JO" sz="3600" baseline="0" dirty="0">
                  <a:solidFill>
                    <a:srgbClr val="FFFFFF"/>
                  </a:solidFill>
                  <a:latin typeface="Arial" charset="0"/>
                </a:rPr>
                <a:t>نحميا 8</a:t>
              </a:r>
              <a:endParaRPr lang="en-US" sz="3600" baseline="0" dirty="0">
                <a:solidFill>
                  <a:srgbClr val="000000"/>
                </a:solidFill>
              </a:endParaRPr>
            </a:p>
          </p:txBody>
        </p:sp>
        <p:grpSp>
          <p:nvGrpSpPr>
            <p:cNvPr id="1050639" name="Group 6"/>
            <p:cNvGrpSpPr>
              <a:grpSpLocks/>
            </p:cNvGrpSpPr>
            <p:nvPr/>
          </p:nvGrpSpPr>
          <p:grpSpPr bwMode="auto">
            <a:xfrm>
              <a:off x="0" y="3360"/>
              <a:ext cx="1872" cy="960"/>
              <a:chOff x="0" y="3360"/>
              <a:chExt cx="1872" cy="960"/>
            </a:xfrm>
          </p:grpSpPr>
          <p:sp>
            <p:nvSpPr>
              <p:cNvPr id="1050640" name="AutoShape 7" descr="Cork"/>
              <p:cNvSpPr>
                <a:spLocks noChangeArrowheads="1"/>
              </p:cNvSpPr>
              <p:nvPr/>
            </p:nvSpPr>
            <p:spPr bwMode="auto">
              <a:xfrm>
                <a:off x="48" y="3360"/>
                <a:ext cx="1824" cy="960"/>
              </a:xfrm>
              <a:prstGeom prst="roundRect">
                <a:avLst>
                  <a:gd name="adj" fmla="val 16667"/>
                </a:avLst>
              </a:prstGeom>
              <a:blipFill dpi="0" rotWithShape="0">
                <a:blip r:embed="rId3"/>
                <a:srcRect/>
                <a:tile tx="0" ty="0" sx="100000" sy="100000" flip="none" algn="tl"/>
              </a:blipFill>
              <a:ln w="9525">
                <a:solidFill>
                  <a:schemeClr val="tx1"/>
                </a:solidFill>
                <a:round/>
                <a:headEnd/>
                <a:tailEnd/>
              </a:ln>
            </p:spPr>
            <p:txBody>
              <a:bodyPr wrap="none" anchor="ctr"/>
              <a:lstStyle/>
              <a:p>
                <a:pPr algn="l"/>
                <a:endParaRPr lang="en-US" baseline="0">
                  <a:solidFill>
                    <a:srgbClr val="000000"/>
                  </a:solidFill>
                  <a:latin typeface="Arial" charset="0"/>
                </a:endParaRPr>
              </a:p>
            </p:txBody>
          </p:sp>
          <p:sp>
            <p:nvSpPr>
              <p:cNvPr id="1050641" name="Rectangle 8"/>
              <p:cNvSpPr>
                <a:spLocks noChangeArrowheads="1"/>
              </p:cNvSpPr>
              <p:nvPr/>
            </p:nvSpPr>
            <p:spPr bwMode="auto">
              <a:xfrm>
                <a:off x="0" y="3408"/>
                <a:ext cx="1872" cy="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ar-JO" sz="3200" b="1" baseline="0" dirty="0">
                    <a:solidFill>
                      <a:srgbClr val="000000"/>
                    </a:solidFill>
                    <a:latin typeface="Arial" charset="0"/>
                  </a:rPr>
                  <a:t>الإقناع</a:t>
                </a:r>
                <a:endParaRPr lang="en-US" baseline="0" dirty="0">
                  <a:solidFill>
                    <a:srgbClr val="000000"/>
                  </a:solidFill>
                </a:endParaRPr>
              </a:p>
            </p:txBody>
          </p:sp>
        </p:grpSp>
      </p:grpSp>
      <p:grpSp>
        <p:nvGrpSpPr>
          <p:cNvPr id="4" name="Group 9"/>
          <p:cNvGrpSpPr>
            <a:grpSpLocks/>
          </p:cNvGrpSpPr>
          <p:nvPr/>
        </p:nvGrpSpPr>
        <p:grpSpPr bwMode="auto">
          <a:xfrm>
            <a:off x="3048000" y="2514600"/>
            <a:ext cx="2971800" cy="4343400"/>
            <a:chOff x="1920" y="1584"/>
            <a:chExt cx="1872" cy="2736"/>
          </a:xfrm>
        </p:grpSpPr>
        <p:sp>
          <p:nvSpPr>
            <p:cNvPr id="1050634" name="Rectangle 10"/>
            <p:cNvSpPr>
              <a:spLocks noChangeArrowheads="1"/>
            </p:cNvSpPr>
            <p:nvPr/>
          </p:nvSpPr>
          <p:spPr bwMode="auto">
            <a:xfrm>
              <a:off x="2112" y="1584"/>
              <a:ext cx="1488" cy="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ar-JO" sz="3600" baseline="0" dirty="0">
                  <a:solidFill>
                    <a:srgbClr val="FFFFFF"/>
                  </a:solidFill>
                  <a:latin typeface="Arial" charset="0"/>
                </a:rPr>
                <a:t>نحميا 9</a:t>
              </a:r>
              <a:endParaRPr lang="en-US" sz="3600" baseline="0" dirty="0">
                <a:solidFill>
                  <a:srgbClr val="000000"/>
                </a:solidFill>
              </a:endParaRPr>
            </a:p>
          </p:txBody>
        </p:sp>
        <p:grpSp>
          <p:nvGrpSpPr>
            <p:cNvPr id="1050635" name="Group 11"/>
            <p:cNvGrpSpPr>
              <a:grpSpLocks/>
            </p:cNvGrpSpPr>
            <p:nvPr/>
          </p:nvGrpSpPr>
          <p:grpSpPr bwMode="auto">
            <a:xfrm>
              <a:off x="1920" y="2544"/>
              <a:ext cx="1872" cy="1776"/>
              <a:chOff x="1920" y="2544"/>
              <a:chExt cx="1872" cy="1776"/>
            </a:xfrm>
          </p:grpSpPr>
          <p:sp>
            <p:nvSpPr>
              <p:cNvPr id="1050636" name="AutoShape 12" descr="Cork"/>
              <p:cNvSpPr>
                <a:spLocks noChangeArrowheads="1"/>
              </p:cNvSpPr>
              <p:nvPr/>
            </p:nvSpPr>
            <p:spPr bwMode="auto">
              <a:xfrm>
                <a:off x="1920" y="2544"/>
                <a:ext cx="1824" cy="1776"/>
              </a:xfrm>
              <a:prstGeom prst="roundRect">
                <a:avLst>
                  <a:gd name="adj" fmla="val 16667"/>
                </a:avLst>
              </a:prstGeom>
              <a:blipFill dpi="0" rotWithShape="0">
                <a:blip r:embed="rId3"/>
                <a:srcRect/>
                <a:tile tx="0" ty="0" sx="100000" sy="100000" flip="none" algn="tl"/>
              </a:blipFill>
              <a:ln w="9525">
                <a:solidFill>
                  <a:schemeClr val="tx1"/>
                </a:solidFill>
                <a:round/>
                <a:headEnd/>
                <a:tailEnd/>
              </a:ln>
            </p:spPr>
            <p:txBody>
              <a:bodyPr wrap="none" anchor="ctr"/>
              <a:lstStyle/>
              <a:p>
                <a:pPr algn="l"/>
                <a:endParaRPr lang="en-US" baseline="0">
                  <a:solidFill>
                    <a:srgbClr val="000000"/>
                  </a:solidFill>
                  <a:latin typeface="Arial" charset="0"/>
                </a:endParaRPr>
              </a:p>
            </p:txBody>
          </p:sp>
          <p:sp>
            <p:nvSpPr>
              <p:cNvPr id="1050637" name="Rectangle 13"/>
              <p:cNvSpPr>
                <a:spLocks noChangeArrowheads="1"/>
              </p:cNvSpPr>
              <p:nvPr/>
            </p:nvSpPr>
            <p:spPr bwMode="auto">
              <a:xfrm>
                <a:off x="1920" y="3024"/>
                <a:ext cx="1872" cy="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ar-JO" sz="3200" b="1" baseline="0" dirty="0">
                    <a:solidFill>
                      <a:srgbClr val="000000"/>
                    </a:solidFill>
                    <a:latin typeface="Arial" charset="0"/>
                  </a:rPr>
                  <a:t>الإعتراف</a:t>
                </a:r>
                <a:endParaRPr lang="en-US" baseline="0" dirty="0">
                  <a:solidFill>
                    <a:srgbClr val="000000"/>
                  </a:solidFill>
                </a:endParaRPr>
              </a:p>
            </p:txBody>
          </p:sp>
        </p:grpSp>
      </p:grpSp>
      <p:grpSp>
        <p:nvGrpSpPr>
          <p:cNvPr id="6" name="Group 14"/>
          <p:cNvGrpSpPr>
            <a:grpSpLocks/>
          </p:cNvGrpSpPr>
          <p:nvPr/>
        </p:nvGrpSpPr>
        <p:grpSpPr bwMode="auto">
          <a:xfrm>
            <a:off x="6019800" y="1600200"/>
            <a:ext cx="2971800" cy="5257800"/>
            <a:chOff x="3792" y="1008"/>
            <a:chExt cx="1872" cy="3312"/>
          </a:xfrm>
        </p:grpSpPr>
        <p:sp>
          <p:nvSpPr>
            <p:cNvPr id="1050630" name="Rectangle 15"/>
            <p:cNvSpPr>
              <a:spLocks noChangeArrowheads="1"/>
            </p:cNvSpPr>
            <p:nvPr/>
          </p:nvSpPr>
          <p:spPr bwMode="auto">
            <a:xfrm>
              <a:off x="3936" y="1008"/>
              <a:ext cx="1584" cy="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ar-JO" sz="3600" baseline="0" dirty="0">
                  <a:solidFill>
                    <a:srgbClr val="FFFFFF"/>
                  </a:solidFill>
                  <a:latin typeface="Arial" charset="0"/>
                </a:rPr>
                <a:t>نحميا 10</a:t>
              </a:r>
              <a:endParaRPr lang="en-US" sz="3600" baseline="0" dirty="0">
                <a:solidFill>
                  <a:srgbClr val="000000"/>
                </a:solidFill>
              </a:endParaRPr>
            </a:p>
          </p:txBody>
        </p:sp>
        <p:grpSp>
          <p:nvGrpSpPr>
            <p:cNvPr id="1050631" name="Group 16"/>
            <p:cNvGrpSpPr>
              <a:grpSpLocks/>
            </p:cNvGrpSpPr>
            <p:nvPr/>
          </p:nvGrpSpPr>
          <p:grpSpPr bwMode="auto">
            <a:xfrm>
              <a:off x="3792" y="1872"/>
              <a:ext cx="1872" cy="2448"/>
              <a:chOff x="3792" y="1872"/>
              <a:chExt cx="1872" cy="2448"/>
            </a:xfrm>
          </p:grpSpPr>
          <p:sp>
            <p:nvSpPr>
              <p:cNvPr id="1050632" name="AutoShape 17" descr="Cork"/>
              <p:cNvSpPr>
                <a:spLocks noChangeArrowheads="1"/>
              </p:cNvSpPr>
              <p:nvPr/>
            </p:nvSpPr>
            <p:spPr bwMode="auto">
              <a:xfrm>
                <a:off x="3792" y="1872"/>
                <a:ext cx="1824" cy="2448"/>
              </a:xfrm>
              <a:prstGeom prst="roundRect">
                <a:avLst>
                  <a:gd name="adj" fmla="val 16667"/>
                </a:avLst>
              </a:prstGeom>
              <a:blipFill dpi="0" rotWithShape="0">
                <a:blip r:embed="rId3"/>
                <a:srcRect/>
                <a:tile tx="0" ty="0" sx="100000" sy="100000" flip="none" algn="tl"/>
              </a:blipFill>
              <a:ln w="9525">
                <a:solidFill>
                  <a:schemeClr val="tx1"/>
                </a:solidFill>
                <a:round/>
                <a:headEnd/>
                <a:tailEnd/>
              </a:ln>
            </p:spPr>
            <p:txBody>
              <a:bodyPr wrap="none" anchor="ctr"/>
              <a:lstStyle/>
              <a:p>
                <a:pPr algn="l"/>
                <a:endParaRPr lang="en-US" baseline="0">
                  <a:solidFill>
                    <a:srgbClr val="000000"/>
                  </a:solidFill>
                  <a:latin typeface="Arial" charset="0"/>
                </a:endParaRPr>
              </a:p>
            </p:txBody>
          </p:sp>
          <p:sp>
            <p:nvSpPr>
              <p:cNvPr id="1050633" name="Rectangle 18"/>
              <p:cNvSpPr>
                <a:spLocks noChangeArrowheads="1"/>
              </p:cNvSpPr>
              <p:nvPr/>
            </p:nvSpPr>
            <p:spPr bwMode="auto">
              <a:xfrm>
                <a:off x="3792" y="2640"/>
                <a:ext cx="1872" cy="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ar-JO" sz="3200" b="1" baseline="0" dirty="0">
                    <a:solidFill>
                      <a:srgbClr val="000000"/>
                    </a:solidFill>
                    <a:latin typeface="Arial" charset="0"/>
                  </a:rPr>
                  <a:t>العهد</a:t>
                </a:r>
                <a:endParaRPr lang="en-US" baseline="0" dirty="0">
                  <a:solidFill>
                    <a:srgbClr val="000000"/>
                  </a:solidFill>
                </a:endParaRPr>
              </a:p>
            </p:txBody>
          </p:sp>
        </p:grpSp>
      </p:grpSp>
    </p:spTree>
    <p:extLst>
      <p:ext uri="{BB962C8B-B14F-4D97-AF65-F5344CB8AC3E}">
        <p14:creationId xmlns:p14="http://schemas.microsoft.com/office/powerpoint/2010/main" val="4182795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638978" name="Rectangle 1027"/>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algn="l"/>
            <a:endParaRPr lang="en-US" sz="1800" baseline="0">
              <a:solidFill>
                <a:srgbClr val="EAE8E2"/>
              </a:solidFill>
            </a:endParaRPr>
          </a:p>
        </p:txBody>
      </p:sp>
      <p:pic>
        <p:nvPicPr>
          <p:cNvPr id="63897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463" y="-26988"/>
            <a:ext cx="9166225" cy="6572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362" name="Rectangle 1026"/>
          <p:cNvSpPr>
            <a:spLocks noGrp="1" noChangeArrowheads="1"/>
          </p:cNvSpPr>
          <p:nvPr>
            <p:ph type="title"/>
          </p:nvPr>
        </p:nvSpPr>
        <p:spPr>
          <a:xfrm>
            <a:off x="0" y="6037263"/>
            <a:ext cx="9144000" cy="820737"/>
          </a:xfrm>
          <a:solidFill>
            <a:srgbClr val="000000"/>
          </a:solidFill>
        </p:spPr>
        <p:txBody>
          <a:bodyPr/>
          <a:lstStyle/>
          <a:p>
            <a:pPr algn="ctr" eaLnBrk="1" hangingPunct="1">
              <a:defRPr/>
            </a:pPr>
            <a:r>
              <a:rPr lang="ar-JO" sz="4800" b="1" dirty="0">
                <a:solidFill>
                  <a:srgbClr val="FFFFFF"/>
                </a:solidFill>
                <a:latin typeface="Arial Black" charset="0"/>
                <a:ea typeface="ＭＳ Ｐゴシック" charset="0"/>
                <a:cs typeface="ＭＳ Ｐゴシック" charset="0"/>
              </a:rPr>
              <a:t>ثلاثة أمور مهمة (1: 3)</a:t>
            </a:r>
            <a:endParaRPr lang="en-US" sz="6000" b="1" dirty="0">
              <a:solidFill>
                <a:srgbClr val="FFFFFF"/>
              </a:solidFill>
              <a:latin typeface="Arial Black" charset="0"/>
              <a:ea typeface="ＭＳ Ｐゴシック" charset="0"/>
              <a:cs typeface="ＭＳ Ｐゴシック" charset="0"/>
            </a:endParaRPr>
          </a:p>
        </p:txBody>
      </p:sp>
      <p:sp>
        <p:nvSpPr>
          <p:cNvPr id="638981" name="Rectangle 1026"/>
          <p:cNvSpPr txBox="1">
            <a:spLocks noChangeArrowheads="1"/>
          </p:cNvSpPr>
          <p:nvPr/>
        </p:nvSpPr>
        <p:spPr bwMode="auto">
          <a:xfrm>
            <a:off x="250825" y="15875"/>
            <a:ext cx="8424863" cy="223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marL="685800" indent="-685800">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r" rtl="1" eaLnBrk="1" hangingPunct="1">
              <a:buFont typeface="Arial" charset="0"/>
              <a:buChar char="•"/>
            </a:pPr>
            <a:r>
              <a:rPr lang="ar-JO" sz="4800" b="1" baseline="0" dirty="0">
                <a:solidFill>
                  <a:srgbClr val="000000"/>
                </a:solidFill>
                <a:latin typeface="Arial Black" charset="0"/>
              </a:rPr>
              <a:t>بقية صغيرة</a:t>
            </a:r>
            <a:endParaRPr lang="en-US" sz="4800" b="1" baseline="0" dirty="0">
              <a:solidFill>
                <a:srgbClr val="000000"/>
              </a:solidFill>
              <a:latin typeface="Arial Black" charset="0"/>
            </a:endParaRPr>
          </a:p>
          <a:p>
            <a:pPr algn="r" rtl="1" eaLnBrk="1" hangingPunct="1">
              <a:buFont typeface="Arial" charset="0"/>
              <a:buChar char="•"/>
            </a:pPr>
            <a:r>
              <a:rPr lang="ar-JO" sz="4800" b="1" baseline="0" dirty="0">
                <a:solidFill>
                  <a:srgbClr val="000000"/>
                </a:solidFill>
                <a:latin typeface="Arial Black" charset="0"/>
              </a:rPr>
              <a:t>يهود ملامون</a:t>
            </a:r>
            <a:endParaRPr lang="en-US" sz="4800" b="1" baseline="0" dirty="0">
              <a:solidFill>
                <a:srgbClr val="000000"/>
              </a:solidFill>
              <a:latin typeface="Arial Black" charset="0"/>
            </a:endParaRPr>
          </a:p>
          <a:p>
            <a:pPr algn="r" rtl="1" eaLnBrk="1" hangingPunct="1">
              <a:buFont typeface="Arial" charset="0"/>
              <a:buChar char="•"/>
            </a:pPr>
            <a:r>
              <a:rPr lang="ar-JO" sz="4800" b="1" baseline="0" dirty="0">
                <a:solidFill>
                  <a:srgbClr val="000000"/>
                </a:solidFill>
                <a:latin typeface="Arial Black" charset="0"/>
              </a:rPr>
              <a:t>أسوار محطمة</a:t>
            </a:r>
            <a:endParaRPr lang="en-US" sz="6000" b="1" baseline="0" dirty="0">
              <a:solidFill>
                <a:srgbClr val="000000"/>
              </a:solidFill>
              <a:latin typeface="Arial Black" charset="0"/>
            </a:endParaRPr>
          </a:p>
        </p:txBody>
      </p:sp>
    </p:spTree>
    <p:extLst>
      <p:ext uri="{BB962C8B-B14F-4D97-AF65-F5344CB8AC3E}">
        <p14:creationId xmlns:p14="http://schemas.microsoft.com/office/powerpoint/2010/main" val="323111125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نحميا 10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57074056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descr="wedding_vows_free_s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781800" cy="678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627" name="Rectangle 3"/>
          <p:cNvSpPr>
            <a:spLocks noGrp="1" noChangeArrowheads="1"/>
          </p:cNvSpPr>
          <p:nvPr>
            <p:ph type="title" idx="4294967295"/>
          </p:nvPr>
        </p:nvSpPr>
        <p:spPr>
          <a:effectLst>
            <a:outerShdw blurRad="63500" dist="35921" dir="2700000" algn="ctr" rotWithShape="0">
              <a:srgbClr val="000000">
                <a:alpha val="74998"/>
              </a:srgbClr>
            </a:outerShdw>
          </a:effectLst>
        </p:spPr>
        <p:txBody>
          <a:bodyPr/>
          <a:lstStyle/>
          <a:p>
            <a:pPr>
              <a:defRPr/>
            </a:pPr>
            <a:r>
              <a:rPr lang="ar-JO" sz="8000" dirty="0">
                <a:solidFill>
                  <a:schemeClr val="bg1"/>
                </a:solidFill>
                <a:latin typeface="Aramis Italic" charset="0"/>
              </a:rPr>
              <a:t>الإلتزام</a:t>
            </a:r>
            <a:endParaRPr lang="en-US" dirty="0"/>
          </a:p>
        </p:txBody>
      </p:sp>
      <p:pic>
        <p:nvPicPr>
          <p:cNvPr id="89091" name="Picture 4" descr="F20041~Commitment-Poster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76875" y="2209800"/>
            <a:ext cx="3667125"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092" name="Picture 5" descr="commitment-main_Full"/>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200400"/>
            <a:ext cx="2741613"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95277867"/>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pic>
        <p:nvPicPr>
          <p:cNvPr id="96258" name="Picture 2" descr="music_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86090">
            <a:off x="762000" y="1503363"/>
            <a:ext cx="7772400" cy="5278437"/>
          </a:xfrm>
          <a:prstGeom prst="rect">
            <a:avLst/>
          </a:prstGeom>
          <a:noFill/>
          <a:ln w="1905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22531" name="Picture 3" descr="Solomon%20Temple%20Dedicati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257927">
            <a:off x="4419600" y="228600"/>
            <a:ext cx="4246563" cy="5715000"/>
          </a:xfrm>
          <a:prstGeom prst="rect">
            <a:avLst/>
          </a:prstGeom>
          <a:noFill/>
          <a:ln w="1905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96260" name="Rectangle 4"/>
          <p:cNvSpPr>
            <a:spLocks noGrp="1" noChangeArrowheads="1"/>
          </p:cNvSpPr>
          <p:nvPr>
            <p:ph type="ctrTitle" idx="4294967295"/>
          </p:nvPr>
        </p:nvSpPr>
        <p:spPr>
          <a:xfrm>
            <a:off x="304800" y="0"/>
            <a:ext cx="3962400" cy="1447800"/>
          </a:xfrm>
        </p:spPr>
        <p:txBody>
          <a:bodyPr/>
          <a:lstStyle/>
          <a:p>
            <a:r>
              <a:rPr lang="ar-JO" dirty="0">
                <a:latin typeface="Arial" charset="0"/>
                <a:ea typeface="ＭＳ Ｐゴシック" charset="0"/>
                <a:cs typeface="ＭＳ Ｐゴシック" charset="0"/>
              </a:rPr>
              <a:t>تجديد </a:t>
            </a:r>
            <a:br>
              <a:rPr lang="ar-JO" dirty="0">
                <a:latin typeface="Arial" charset="0"/>
                <a:ea typeface="ＭＳ Ｐゴシック" charset="0"/>
                <a:cs typeface="ＭＳ Ｐゴシック" charset="0"/>
              </a:rPr>
            </a:br>
            <a:r>
              <a:rPr lang="ar-JO" dirty="0">
                <a:latin typeface="Arial" charset="0"/>
                <a:ea typeface="ＭＳ Ｐゴシック" charset="0"/>
                <a:cs typeface="ＭＳ Ｐゴシック" charset="0"/>
              </a:rPr>
              <a:t>العهد</a:t>
            </a:r>
            <a:endParaRPr lang="en-US" sz="28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7316449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dissolve">
                                      <p:cBhvr>
                                        <p:cTn id="7" dur="1000"/>
                                        <p:tgtEl>
                                          <p:spTgt spid="22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l"/>
            <a:endParaRPr lang="en-US" baseline="0">
              <a:solidFill>
                <a:srgbClr val="000000"/>
              </a:solidFill>
              <a:latin typeface="Arial" charset="0"/>
            </a:endParaRPr>
          </a:p>
        </p:txBody>
      </p:sp>
      <p:grpSp>
        <p:nvGrpSpPr>
          <p:cNvPr id="99330" name="Group 3"/>
          <p:cNvGrpSpPr>
            <a:grpSpLocks/>
          </p:cNvGrpSpPr>
          <p:nvPr/>
        </p:nvGrpSpPr>
        <p:grpSpPr bwMode="auto">
          <a:xfrm>
            <a:off x="6019800" y="1600200"/>
            <a:ext cx="2971800" cy="5257800"/>
            <a:chOff x="3792" y="1008"/>
            <a:chExt cx="1872" cy="3312"/>
          </a:xfrm>
        </p:grpSpPr>
        <p:sp>
          <p:nvSpPr>
            <p:cNvPr id="99335" name="Rectangle 4"/>
            <p:cNvSpPr>
              <a:spLocks noChangeArrowheads="1"/>
            </p:cNvSpPr>
            <p:nvPr/>
          </p:nvSpPr>
          <p:spPr bwMode="auto">
            <a:xfrm>
              <a:off x="3936" y="1008"/>
              <a:ext cx="1584" cy="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ar-JO" sz="3600" baseline="0" dirty="0">
                  <a:solidFill>
                    <a:srgbClr val="FFFFFF"/>
                  </a:solidFill>
                  <a:latin typeface="Arial" charset="0"/>
                </a:rPr>
                <a:t>نحميا 10</a:t>
              </a:r>
              <a:endParaRPr lang="en-US" sz="3600" baseline="0" dirty="0">
                <a:solidFill>
                  <a:srgbClr val="000000"/>
                </a:solidFill>
              </a:endParaRPr>
            </a:p>
          </p:txBody>
        </p:sp>
        <p:grpSp>
          <p:nvGrpSpPr>
            <p:cNvPr id="99336" name="Group 5"/>
            <p:cNvGrpSpPr>
              <a:grpSpLocks/>
            </p:cNvGrpSpPr>
            <p:nvPr/>
          </p:nvGrpSpPr>
          <p:grpSpPr bwMode="auto">
            <a:xfrm>
              <a:off x="3792" y="1872"/>
              <a:ext cx="1872" cy="2448"/>
              <a:chOff x="3792" y="1872"/>
              <a:chExt cx="1872" cy="2448"/>
            </a:xfrm>
          </p:grpSpPr>
          <p:sp>
            <p:nvSpPr>
              <p:cNvPr id="99337" name="AutoShape 6" descr="Cork"/>
              <p:cNvSpPr>
                <a:spLocks noChangeArrowheads="1"/>
              </p:cNvSpPr>
              <p:nvPr/>
            </p:nvSpPr>
            <p:spPr bwMode="auto">
              <a:xfrm>
                <a:off x="3792" y="1872"/>
                <a:ext cx="1824" cy="2448"/>
              </a:xfrm>
              <a:prstGeom prst="roundRect">
                <a:avLst>
                  <a:gd name="adj" fmla="val 16667"/>
                </a:avLst>
              </a:prstGeom>
              <a:blipFill dpi="0" rotWithShape="0">
                <a:blip r:embed="rId2"/>
                <a:srcRect/>
                <a:tile tx="0" ty="0" sx="100000" sy="100000" flip="none" algn="tl"/>
              </a:blipFill>
              <a:ln w="9525">
                <a:solidFill>
                  <a:schemeClr val="tx1"/>
                </a:solidFill>
                <a:round/>
                <a:headEnd/>
                <a:tailEnd/>
              </a:ln>
            </p:spPr>
            <p:txBody>
              <a:bodyPr wrap="none" anchor="ctr"/>
              <a:lstStyle/>
              <a:p>
                <a:pPr algn="l"/>
                <a:endParaRPr lang="en-US" baseline="0">
                  <a:solidFill>
                    <a:srgbClr val="000000"/>
                  </a:solidFill>
                  <a:latin typeface="Arial" charset="0"/>
                </a:endParaRPr>
              </a:p>
            </p:txBody>
          </p:sp>
          <p:sp>
            <p:nvSpPr>
              <p:cNvPr id="99338" name="Rectangle 7"/>
              <p:cNvSpPr>
                <a:spLocks noChangeArrowheads="1"/>
              </p:cNvSpPr>
              <p:nvPr/>
            </p:nvSpPr>
            <p:spPr bwMode="auto">
              <a:xfrm>
                <a:off x="3792" y="2640"/>
                <a:ext cx="1872" cy="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a:r>
                  <a:rPr lang="ar-JO" sz="3200" b="1" baseline="0" dirty="0">
                    <a:solidFill>
                      <a:srgbClr val="000000"/>
                    </a:solidFill>
                    <a:latin typeface="Arial" charset="0"/>
                  </a:rPr>
                  <a:t>العهد</a:t>
                </a:r>
                <a:endParaRPr lang="en-US" baseline="0" dirty="0">
                  <a:solidFill>
                    <a:srgbClr val="000000"/>
                  </a:solidFill>
                </a:endParaRPr>
              </a:p>
            </p:txBody>
          </p:sp>
        </p:grpSp>
      </p:grpSp>
      <p:sp>
        <p:nvSpPr>
          <p:cNvPr id="166920" name="AutoShape 8"/>
          <p:cNvSpPr>
            <a:spLocks noChangeArrowheads="1"/>
          </p:cNvSpPr>
          <p:nvPr/>
        </p:nvSpPr>
        <p:spPr bwMode="auto">
          <a:xfrm>
            <a:off x="0" y="4724400"/>
            <a:ext cx="6096000" cy="2133600"/>
          </a:xfrm>
          <a:prstGeom prst="rightArrowCallout">
            <a:avLst>
              <a:gd name="adj1" fmla="val 44787"/>
              <a:gd name="adj2" fmla="val 26787"/>
              <a:gd name="adj3" fmla="val 23664"/>
              <a:gd name="adj4" fmla="val 86972"/>
            </a:avLst>
          </a:prstGeom>
          <a:solidFill>
            <a:schemeClr val="accent2"/>
          </a:solidFill>
          <a:ln w="9525">
            <a:solidFill>
              <a:schemeClr val="tx1"/>
            </a:solidFill>
            <a:miter lim="800000"/>
            <a:headEnd/>
            <a:tailEnd/>
          </a:ln>
        </p:spPr>
        <p:txBody>
          <a:bodyPr wrap="none" anchor="ctr"/>
          <a:lstStyle/>
          <a:p>
            <a:pPr algn="l"/>
            <a:endParaRPr lang="en-US" baseline="0">
              <a:solidFill>
                <a:srgbClr val="000000"/>
              </a:solidFill>
              <a:latin typeface="Arial" charset="0"/>
            </a:endParaRPr>
          </a:p>
        </p:txBody>
      </p:sp>
      <p:sp>
        <p:nvSpPr>
          <p:cNvPr id="166921" name="Rectangle 9"/>
          <p:cNvSpPr>
            <a:spLocks noGrp="1" noChangeArrowheads="1"/>
          </p:cNvSpPr>
          <p:nvPr>
            <p:ph type="title" idx="4294967295"/>
          </p:nvPr>
        </p:nvSpPr>
        <p:spPr>
          <a:xfrm>
            <a:off x="0" y="4286256"/>
            <a:ext cx="5334000" cy="2571744"/>
          </a:xfrm>
          <a:effectLst>
            <a:outerShdw blurRad="63500" dist="35921" dir="2700000" algn="ctr" rotWithShape="0">
              <a:schemeClr val="tx1">
                <a:alpha val="74998"/>
              </a:schemeClr>
            </a:outerShdw>
          </a:effectLst>
          <a:extLst>
            <a:ext uri="{909E8E84-426E-40dd-AFC4-6F175D3DCCD1}">
              <a14:hiddenFill xmlns:a14="http://schemas.microsoft.com/office/drawing/2010/main" xmlns="">
                <a:gradFill rotWithShape="0">
                  <a:gsLst>
                    <a:gs pos="0">
                      <a:schemeClr val="accent2"/>
                    </a:gs>
                    <a:gs pos="100000">
                      <a:schemeClr val="accent2">
                        <a:gamma/>
                        <a:shade val="46275"/>
                        <a:invGamma/>
                      </a:schemeClr>
                    </a:gs>
                  </a:gsLst>
                  <a:path path="shape">
                    <a:fillToRect l="50000" t="50000" r="50000" b="50000"/>
                  </a:path>
                </a:gradFill>
              </a14:hiddenFill>
            </a:ext>
          </a:extLst>
        </p:spPr>
        <p:txBody>
          <a:bodyPr/>
          <a:lstStyle/>
          <a:p>
            <a:pPr algn="r">
              <a:defRPr/>
            </a:pPr>
            <a:br>
              <a:rPr lang="en-US" sz="4000" b="1" i="1" dirty="0">
                <a:solidFill>
                  <a:schemeClr val="bg1"/>
                </a:solidFill>
                <a:latin typeface="Arial" charset="0"/>
              </a:rPr>
            </a:br>
            <a:r>
              <a:rPr lang="ar-JO" sz="4000" b="1" i="1" dirty="0">
                <a:solidFill>
                  <a:schemeClr val="bg1"/>
                </a:solidFill>
                <a:latin typeface="Arial" charset="0"/>
              </a:rPr>
              <a:t>1. يجب على </a:t>
            </a:r>
            <a:r>
              <a:rPr lang="ar-JO" sz="4000" b="1" i="1" dirty="0">
                <a:solidFill>
                  <a:srgbClr val="FFFF00"/>
                </a:solidFill>
                <a:latin typeface="Arial" charset="0"/>
              </a:rPr>
              <a:t>القادة</a:t>
            </a:r>
            <a:r>
              <a:rPr lang="ar-JO" sz="4000" b="1" i="1" dirty="0">
                <a:solidFill>
                  <a:schemeClr val="bg1"/>
                </a:solidFill>
                <a:latin typeface="Arial" charset="0"/>
              </a:rPr>
              <a:t> أن </a:t>
            </a:r>
            <a:r>
              <a:rPr lang="ar-JO" sz="4000" b="1" i="1" dirty="0">
                <a:solidFill>
                  <a:srgbClr val="FFFF00"/>
                </a:solidFill>
                <a:latin typeface="Arial" charset="0"/>
              </a:rPr>
              <a:t>يقودوا</a:t>
            </a:r>
            <a:r>
              <a:rPr lang="ar-JO" sz="4000" b="1" i="1" dirty="0">
                <a:solidFill>
                  <a:schemeClr val="bg1"/>
                </a:solidFill>
                <a:latin typeface="Arial" charset="0"/>
              </a:rPr>
              <a:t> في التزام نحو الله </a:t>
            </a:r>
            <a:br>
              <a:rPr lang="ar-JO" sz="4000" b="1" i="1" dirty="0">
                <a:solidFill>
                  <a:schemeClr val="bg1"/>
                </a:solidFill>
                <a:latin typeface="Arial" charset="0"/>
              </a:rPr>
            </a:br>
            <a:r>
              <a:rPr lang="ar-JO" sz="4000" b="1" i="1" dirty="0">
                <a:solidFill>
                  <a:schemeClr val="bg1"/>
                </a:solidFill>
                <a:latin typeface="Arial" charset="0"/>
              </a:rPr>
              <a:t>(9: 38-10: 27)</a:t>
            </a:r>
            <a:endParaRPr lang="en-US" sz="4000" b="1" i="1" dirty="0"/>
          </a:p>
        </p:txBody>
      </p:sp>
      <p:sp>
        <p:nvSpPr>
          <p:cNvPr id="166922" name="Rectangle 10"/>
          <p:cNvSpPr>
            <a:spLocks noChangeArrowheads="1"/>
          </p:cNvSpPr>
          <p:nvPr/>
        </p:nvSpPr>
        <p:spPr bwMode="auto">
          <a:xfrm>
            <a:off x="0" y="0"/>
            <a:ext cx="9144000" cy="1447800"/>
          </a:xfrm>
          <a:prstGeom prst="rect">
            <a:avLst/>
          </a:prstGeom>
          <a:gradFill rotWithShape="0">
            <a:gsLst>
              <a:gs pos="0">
                <a:schemeClr val="accent2"/>
              </a:gs>
              <a:gs pos="100000">
                <a:schemeClr val="accent2">
                  <a:gamma/>
                  <a:shade val="46275"/>
                  <a:invGamma/>
                </a:schemeClr>
              </a:gs>
            </a:gsLst>
            <a:path path="shape">
              <a:fillToRect l="50000" t="50000" r="50000" b="50000"/>
            </a:path>
          </a:gradFill>
          <a:ln>
            <a:noFill/>
          </a:ln>
          <a:effectLst>
            <a:outerShdw blurRad="63500" dist="35921" dir="2700000" algn="ctr" rotWithShape="0">
              <a:schemeClr val="tx1">
                <a:alpha val="74998"/>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defRPr/>
            </a:pPr>
            <a:r>
              <a:rPr lang="ar-JO" sz="4400" b="1" i="1" baseline="0" dirty="0">
                <a:solidFill>
                  <a:srgbClr val="FFFFFF"/>
                </a:solidFill>
                <a:effectLst>
                  <a:outerShdw blurRad="38100" dist="38100" dir="2700000" algn="tl">
                    <a:srgbClr val="000000"/>
                  </a:outerShdw>
                </a:effectLst>
                <a:latin typeface="Arial" charset="0"/>
              </a:rPr>
              <a:t>تجديد المجتمع</a:t>
            </a:r>
            <a:br>
              <a:rPr lang="en-US" sz="4400" b="1" i="1" baseline="0" dirty="0">
                <a:solidFill>
                  <a:srgbClr val="FFFFFF"/>
                </a:solidFill>
                <a:effectLst>
                  <a:outerShdw blurRad="38100" dist="38100" dir="2700000" algn="tl">
                    <a:srgbClr val="000000"/>
                  </a:outerShdw>
                </a:effectLst>
                <a:latin typeface="Arial" charset="0"/>
              </a:rPr>
            </a:br>
            <a:r>
              <a:rPr lang="ar-JO" sz="3600" b="1" i="1" baseline="0" dirty="0">
                <a:solidFill>
                  <a:srgbClr val="FFFFFF"/>
                </a:solidFill>
                <a:effectLst>
                  <a:outerShdw blurRad="38100" dist="38100" dir="2700000" algn="tl">
                    <a:srgbClr val="000000"/>
                  </a:outerShdw>
                </a:effectLst>
                <a:latin typeface="Arial" charset="0"/>
              </a:rPr>
              <a:t>نحميا 8-10</a:t>
            </a:r>
            <a:endParaRPr lang="en-US" sz="4400" b="1" i="1" baseline="0" dirty="0">
              <a:solidFill>
                <a:srgbClr val="000000"/>
              </a:solidFill>
            </a:endParaRPr>
          </a:p>
        </p:txBody>
      </p:sp>
      <p:sp>
        <p:nvSpPr>
          <p:cNvPr id="166923" name="Text Box 11"/>
          <p:cNvSpPr txBox="1">
            <a:spLocks noChangeArrowheads="1"/>
          </p:cNvSpPr>
          <p:nvPr/>
        </p:nvSpPr>
        <p:spPr bwMode="auto">
          <a:xfrm>
            <a:off x="6172200" y="5486400"/>
            <a:ext cx="2686080" cy="7078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sz="4000" b="1" baseline="0" dirty="0">
                <a:solidFill>
                  <a:srgbClr val="000000"/>
                </a:solidFill>
              </a:rPr>
              <a:t>1. القادة</a:t>
            </a:r>
            <a:endParaRPr lang="en-US" sz="4000" b="1" baseline="0" dirty="0">
              <a:solidFill>
                <a:srgbClr val="000000"/>
              </a:solidFill>
            </a:endParaRPr>
          </a:p>
        </p:txBody>
      </p:sp>
    </p:spTree>
    <p:extLst>
      <p:ext uri="{BB962C8B-B14F-4D97-AF65-F5344CB8AC3E}">
        <p14:creationId xmlns:p14="http://schemas.microsoft.com/office/powerpoint/2010/main" val="37765436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6920"/>
                                        </p:tgtEl>
                                        <p:attrNameLst>
                                          <p:attrName>style.visibility</p:attrName>
                                        </p:attrNameLst>
                                      </p:cBhvr>
                                      <p:to>
                                        <p:strVal val="visible"/>
                                      </p:to>
                                    </p:set>
                                    <p:animEffect transition="in" filter="wipe(left)">
                                      <p:cBhvr>
                                        <p:cTn id="7" dur="500"/>
                                        <p:tgtEl>
                                          <p:spTgt spid="16692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6921"/>
                                        </p:tgtEl>
                                        <p:attrNameLst>
                                          <p:attrName>style.visibility</p:attrName>
                                        </p:attrNameLst>
                                      </p:cBhvr>
                                      <p:to>
                                        <p:strVal val="visible"/>
                                      </p:to>
                                    </p:set>
                                    <p:animEffect transition="in" filter="wipe(left)">
                                      <p:cBhvr>
                                        <p:cTn id="11" dur="500"/>
                                        <p:tgtEl>
                                          <p:spTgt spid="166921"/>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66923"/>
                                        </p:tgtEl>
                                        <p:attrNameLst>
                                          <p:attrName>style.visibility</p:attrName>
                                        </p:attrNameLst>
                                      </p:cBhvr>
                                      <p:to>
                                        <p:strVal val="visible"/>
                                      </p:to>
                                    </p:set>
                                    <p:animEffect transition="in" filter="wipe(left)">
                                      <p:cBhvr>
                                        <p:cTn id="15" dur="500"/>
                                        <p:tgtEl>
                                          <p:spTgt spid="166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20" grpId="0" animBg="1"/>
      <p:bldP spid="166921" grpId="0"/>
      <p:bldP spid="166923"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4941168"/>
            <a:ext cx="8939050" cy="830997"/>
          </a:xfrm>
          <a:prstGeom prst="rect">
            <a:avLst/>
          </a:prstGeom>
        </p:spPr>
        <p:txBody>
          <a:bodyPr wrap="none">
            <a:spAutoFit/>
          </a:bodyPr>
          <a:lstStyle/>
          <a:p>
            <a:pPr algn="l">
              <a:defRPr/>
            </a:pPr>
            <a:r>
              <a:rPr lang="en-US" sz="4800" b="1" baseline="0" dirty="0">
                <a:solidFill>
                  <a:srgbClr val="333399">
                    <a:lumMod val="75000"/>
                  </a:srgbClr>
                </a:solidFill>
                <a:effectLst>
                  <a:glow rad="101600">
                    <a:srgbClr val="333399">
                      <a:lumMod val="60000"/>
                      <a:lumOff val="40000"/>
                      <a:alpha val="60000"/>
                    </a:srgbClr>
                  </a:glow>
                </a:effectLst>
                <a:latin typeface="Times New Roman" pitchFamily="18" charset="0"/>
                <a:ea typeface="MS PGothic" pitchFamily="34" charset="-128"/>
                <a:cs typeface="ＭＳ Ｐゴシック"/>
              </a:rPr>
              <a:t>Crossroads International Church</a:t>
            </a:r>
          </a:p>
        </p:txBody>
      </p:sp>
      <p:pic>
        <p:nvPicPr>
          <p:cNvPr id="142338" name="Picture 4" descr="IMG_379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76825" y="3806825"/>
            <a:ext cx="4067175" cy="305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2340" name="Picture 1" descr="IMG_036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9388"/>
            <a:ext cx="4427538" cy="3321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2342" name="Picture 5" descr="IMG_0355.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27538" y="0"/>
            <a:ext cx="4716462" cy="3536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43" name="TextBox 2"/>
          <p:cNvSpPr txBox="1">
            <a:spLocks noChangeArrowheads="1"/>
          </p:cNvSpPr>
          <p:nvPr/>
        </p:nvSpPr>
        <p:spPr bwMode="auto">
          <a:xfrm>
            <a:off x="0" y="3122613"/>
            <a:ext cx="9144000" cy="1323439"/>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4000" b="1" baseline="0" dirty="0">
                <a:solidFill>
                  <a:srgbClr val="FFFFFF"/>
                </a:solidFill>
                <a:cs typeface="Arial" charset="0"/>
              </a:rPr>
              <a:t>كيف تجدد كنيستنا التزامها</a:t>
            </a:r>
          </a:p>
          <a:p>
            <a:r>
              <a:rPr lang="ar-JO" sz="4000" b="1" baseline="0" dirty="0">
                <a:solidFill>
                  <a:srgbClr val="FFFFFF"/>
                </a:solidFill>
                <a:cs typeface="Arial" charset="0"/>
              </a:rPr>
              <a:t>نحو الله ؟</a:t>
            </a:r>
            <a:endParaRPr lang="en-US" sz="4000" b="1" baseline="0" dirty="0">
              <a:solidFill>
                <a:srgbClr val="FFFFFF"/>
              </a:solidFill>
              <a:cs typeface="Arial" charset="0"/>
            </a:endParaRPr>
          </a:p>
        </p:txBody>
      </p:sp>
      <p:sp>
        <p:nvSpPr>
          <p:cNvPr id="10" name="Title 3"/>
          <p:cNvSpPr>
            <a:spLocks/>
          </p:cNvSpPr>
          <p:nvPr/>
        </p:nvSpPr>
        <p:spPr bwMode="auto">
          <a:xfrm>
            <a:off x="0" y="4430713"/>
            <a:ext cx="9144000" cy="2420937"/>
          </a:xfrm>
          <a:prstGeom prst="rect">
            <a:avLst/>
          </a:prstGeom>
          <a:solidFill>
            <a:srgbClr val="FFFFFF"/>
          </a:solidFill>
          <a:ln>
            <a:noFill/>
          </a:ln>
          <a:effectLst>
            <a:outerShdw blurRad="63500" dist="35921" dir="2700000" algn="ctr" rotWithShape="0">
              <a:schemeClr val="bg1">
                <a:alpha val="74998"/>
              </a:schemeClr>
            </a:outerShdw>
          </a:effectLst>
        </p:spPr>
        <p:txBody>
          <a:bodyPr anchor="ctr"/>
          <a:lstStyle/>
          <a:p>
            <a:pPr eaLnBrk="1" hangingPunct="1">
              <a:defRPr/>
            </a:pPr>
            <a:r>
              <a:rPr kumimoji="1" lang="ar-JO" sz="5400" b="1" baseline="0" dirty="0">
                <a:solidFill>
                  <a:srgbClr val="000000"/>
                </a:solidFill>
                <a:latin typeface="Helvetica" charset="0"/>
                <a:ea typeface="Osaka" charset="0"/>
                <a:cs typeface="Osaka" charset="0"/>
              </a:rPr>
              <a:t>و على التابعين أن يتبعوا</a:t>
            </a:r>
            <a:endParaRPr kumimoji="1" lang="en-US" sz="3200" b="1" baseline="0" dirty="0">
              <a:solidFill>
                <a:srgbClr val="000000"/>
              </a:solidFill>
              <a:latin typeface="Helvetica" charset="0"/>
              <a:ea typeface="Osaka" charset="0"/>
              <a:cs typeface="Osaka" charset="0"/>
            </a:endParaRPr>
          </a:p>
        </p:txBody>
      </p:sp>
      <p:grpSp>
        <p:nvGrpSpPr>
          <p:cNvPr id="8" name="Group 7"/>
          <p:cNvGrpSpPr>
            <a:grpSpLocks/>
          </p:cNvGrpSpPr>
          <p:nvPr/>
        </p:nvGrpSpPr>
        <p:grpSpPr bwMode="auto">
          <a:xfrm>
            <a:off x="9525" y="-387350"/>
            <a:ext cx="9134475" cy="3511550"/>
            <a:chOff x="9981" y="-387424"/>
            <a:chExt cx="9134019" cy="3512291"/>
          </a:xfrm>
        </p:grpSpPr>
        <p:sp>
          <p:nvSpPr>
            <p:cNvPr id="9" name="Title 3"/>
            <p:cNvSpPr>
              <a:spLocks/>
            </p:cNvSpPr>
            <p:nvPr/>
          </p:nvSpPr>
          <p:spPr bwMode="auto">
            <a:xfrm>
              <a:off x="9981" y="-387424"/>
              <a:ext cx="4201903" cy="3501177"/>
            </a:xfrm>
            <a:prstGeom prst="rect">
              <a:avLst/>
            </a:prstGeom>
            <a:solidFill>
              <a:srgbClr val="FFFFFF"/>
            </a:solidFill>
            <a:ln>
              <a:noFill/>
            </a:ln>
            <a:effectLst>
              <a:outerShdw blurRad="63500" dist="35921" dir="2700000" algn="ctr" rotWithShape="0">
                <a:schemeClr val="bg1">
                  <a:alpha val="74998"/>
                </a:schemeClr>
              </a:outerShdw>
            </a:effectLst>
          </p:spPr>
          <p:txBody>
            <a:bodyPr anchor="ctr"/>
            <a:lstStyle/>
            <a:p>
              <a:pPr eaLnBrk="1" hangingPunct="1">
                <a:defRPr/>
              </a:pPr>
              <a:r>
                <a:rPr kumimoji="1" lang="ar-JO" sz="5400" b="1" baseline="0" dirty="0">
                  <a:solidFill>
                    <a:srgbClr val="000000"/>
                  </a:solidFill>
                  <a:latin typeface="Helvetica" charset="0"/>
                  <a:ea typeface="Osaka" charset="0"/>
                  <a:cs typeface="Osaka" charset="0"/>
                </a:rPr>
                <a:t>على القادة</a:t>
              </a:r>
            </a:p>
            <a:p>
              <a:pPr eaLnBrk="1" hangingPunct="1">
                <a:defRPr/>
              </a:pPr>
              <a:r>
                <a:rPr kumimoji="1" lang="ar-JO" sz="5400" b="1" baseline="0" dirty="0">
                  <a:solidFill>
                    <a:srgbClr val="000000"/>
                  </a:solidFill>
                  <a:latin typeface="Helvetica" charset="0"/>
                  <a:ea typeface="Osaka" charset="0"/>
                  <a:cs typeface="Osaka" charset="0"/>
                </a:rPr>
                <a:t>أن يقودوا</a:t>
              </a:r>
              <a:endParaRPr kumimoji="1" lang="en-US" sz="3200" b="1" baseline="0" dirty="0">
                <a:solidFill>
                  <a:srgbClr val="000000"/>
                </a:solidFill>
                <a:latin typeface="Helvetica" charset="0"/>
                <a:ea typeface="Osaka" charset="0"/>
                <a:cs typeface="Osaka" charset="0"/>
              </a:endParaRPr>
            </a:p>
          </p:txBody>
        </p:sp>
        <p:pic>
          <p:nvPicPr>
            <p:cNvPr id="142347" name="Picture 6"/>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139952" y="-315416"/>
              <a:ext cx="5004048" cy="34402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3965698557"/>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نحميا 11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31771368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56674" name="Picture 9" descr="commitment_pl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47725"/>
            <a:ext cx="9144000" cy="601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0" name="Rectangle 2"/>
          <p:cNvSpPr>
            <a:spLocks noGrp="1" noChangeArrowheads="1"/>
          </p:cNvSpPr>
          <p:nvPr>
            <p:ph type="title"/>
          </p:nvPr>
        </p:nvSpPr>
        <p:spPr>
          <a:xfrm>
            <a:off x="723900" y="381000"/>
            <a:ext cx="7696200" cy="762000"/>
          </a:xfrm>
          <a:solidFill>
            <a:srgbClr val="094707"/>
          </a:solidFill>
          <a:extLst>
            <a:ext uri="{91240B29-F687-4f45-9708-019B960494DF}">
              <a14:hiddenLine xmlns:a14="http://schemas.microsoft.com/office/drawing/2010/main" xmlns="" w="9525">
                <a:solidFill>
                  <a:srgbClr val="FFFF00"/>
                </a:solidFill>
                <a:miter lim="800000"/>
                <a:headEnd/>
                <a:tailEnd/>
              </a14:hiddenLine>
            </a:ext>
          </a:extLst>
        </p:spPr>
        <p:txBody>
          <a:bodyPr/>
          <a:lstStyle/>
          <a:p>
            <a:pPr algn="ctr" eaLnBrk="1" hangingPunct="1">
              <a:defRPr/>
            </a:pPr>
            <a:r>
              <a:rPr kumimoji="1" lang="ar-JO" sz="3600" dirty="0">
                <a:solidFill>
                  <a:schemeClr val="tx1"/>
                </a:solidFill>
                <a:latin typeface="Arial Black" charset="0"/>
              </a:rPr>
              <a:t>الفكرة الرئيسية في نحميا 11 </a:t>
            </a:r>
            <a:endParaRPr kumimoji="1" lang="en-US" dirty="0">
              <a:solidFill>
                <a:schemeClr val="tx1"/>
              </a:solidFill>
            </a:endParaRPr>
          </a:p>
        </p:txBody>
      </p:sp>
      <p:sp>
        <p:nvSpPr>
          <p:cNvPr id="12292" name="Rectangle 4"/>
          <p:cNvSpPr>
            <a:spLocks noChangeArrowheads="1"/>
          </p:cNvSpPr>
          <p:nvPr/>
        </p:nvSpPr>
        <p:spPr bwMode="auto">
          <a:xfrm>
            <a:off x="762000" y="2209800"/>
            <a:ext cx="7543800" cy="1752600"/>
          </a:xfrm>
          <a:prstGeom prst="rect">
            <a:avLst/>
          </a:prstGeom>
          <a:noFill/>
          <a:ln>
            <a:noFill/>
          </a:ln>
          <a:effectLst/>
          <a:extLst>
            <a:ext uri="{909E8E84-426E-40dd-AFC4-6F175D3DCCD1}">
              <a14:hiddenFill xmlns:a14="http://schemas.microsoft.com/office/drawing/2010/main" xmlns="">
                <a:solidFill>
                  <a:srgbClr val="000000"/>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b"/>
          <a:lstStyle/>
          <a:p>
            <a:pPr eaLnBrk="1" hangingPunct="1">
              <a:defRPr/>
            </a:pPr>
            <a:r>
              <a:rPr lang="ar-JO" sz="4400" b="1" baseline="0" dirty="0">
                <a:solidFill>
                  <a:srgbClr val="EAE8E2"/>
                </a:solidFill>
                <a:effectLst>
                  <a:outerShdw blurRad="50800" dist="88900" dir="2700000" algn="tl" rotWithShape="0">
                    <a:srgbClr val="000000"/>
                  </a:outerShdw>
                </a:effectLst>
              </a:rPr>
              <a:t>قدم التزامك لله عملياً من خلال اتباع خطته </a:t>
            </a:r>
            <a:r>
              <a:rPr lang="ar-JO" sz="4400" b="1" baseline="0" dirty="0">
                <a:solidFill>
                  <a:srgbClr val="FFFF00"/>
                </a:solidFill>
                <a:effectLst>
                  <a:outerShdw blurRad="50800" dist="88900" dir="2700000" algn="tl" rotWithShape="0">
                    <a:srgbClr val="000000"/>
                  </a:outerShdw>
                </a:effectLst>
              </a:rPr>
              <a:t>الشخصية</a:t>
            </a:r>
            <a:r>
              <a:rPr lang="ar-JO" sz="4400" b="1" baseline="0" dirty="0">
                <a:solidFill>
                  <a:srgbClr val="EAE8E2"/>
                </a:solidFill>
                <a:effectLst>
                  <a:outerShdw blurRad="50800" dist="88900" dir="2700000" algn="tl" rotWithShape="0">
                    <a:srgbClr val="000000"/>
                  </a:outerShdw>
                </a:effectLst>
              </a:rPr>
              <a:t> لحياتك</a:t>
            </a:r>
            <a:endParaRPr lang="en-US" sz="4400" b="1" baseline="0" dirty="0">
              <a:solidFill>
                <a:srgbClr val="EAE8E2"/>
              </a:solidFill>
              <a:effectLst>
                <a:outerShdw blurRad="50800" dist="88900" dir="2700000" algn="tl" rotWithShape="0">
                  <a:srgbClr val="000000"/>
                </a:outerShdw>
              </a:effectLst>
            </a:endParaRPr>
          </a:p>
        </p:txBody>
      </p:sp>
    </p:spTree>
    <p:extLst>
      <p:ext uri="{BB962C8B-B14F-4D97-AF65-F5344CB8AC3E}">
        <p14:creationId xmlns:p14="http://schemas.microsoft.com/office/powerpoint/2010/main" val="23628791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نحميا 12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97567672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2667000" y="0"/>
            <a:ext cx="3810000" cy="609600"/>
          </a:xfrm>
          <a:solidFill>
            <a:schemeClr val="accent1"/>
          </a:solidFill>
          <a:ln>
            <a:solidFill>
              <a:schemeClr val="tx1"/>
            </a:solidFill>
            <a:miter lim="800000"/>
            <a:headEnd/>
            <a:tailEnd/>
          </a:ln>
        </p:spPr>
        <p:txBody>
          <a:bodyPr anchor="ctr" anchorCtr="1"/>
          <a:lstStyle/>
          <a:p>
            <a:r>
              <a:rPr lang="ar-JO" b="1" dirty="0">
                <a:solidFill>
                  <a:srgbClr val="000000"/>
                </a:solidFill>
                <a:latin typeface="Arial Black" charset="0"/>
              </a:rPr>
              <a:t>نظرة عامة</a:t>
            </a:r>
            <a:endParaRPr lang="en-US" b="1" dirty="0">
              <a:solidFill>
                <a:srgbClr val="000000"/>
              </a:solidFill>
              <a:latin typeface="Arial Black" charset="0"/>
            </a:endParaRPr>
          </a:p>
        </p:txBody>
      </p:sp>
      <p:sp>
        <p:nvSpPr>
          <p:cNvPr id="67587" name="Text Box 3"/>
          <p:cNvSpPr txBox="1">
            <a:spLocks noChangeArrowheads="1"/>
          </p:cNvSpPr>
          <p:nvPr/>
        </p:nvSpPr>
        <p:spPr bwMode="auto">
          <a:xfrm>
            <a:off x="8153400" y="152400"/>
            <a:ext cx="731838" cy="457200"/>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a:spcBef>
                <a:spcPct val="50000"/>
              </a:spcBef>
            </a:pPr>
            <a:r>
              <a:rPr lang="ar-JO" b="1" baseline="0" dirty="0">
                <a:solidFill>
                  <a:srgbClr val="000000"/>
                </a:solidFill>
                <a:cs typeface="ＭＳ Ｐゴシック" charset="0"/>
              </a:rPr>
              <a:t>299</a:t>
            </a:r>
            <a:endParaRPr lang="en-US" b="1" baseline="0" dirty="0">
              <a:solidFill>
                <a:srgbClr val="000000"/>
              </a:solidFill>
              <a:cs typeface="ＭＳ Ｐゴシック" charset="0"/>
            </a:endParaRPr>
          </a:p>
        </p:txBody>
      </p:sp>
      <p:grpSp>
        <p:nvGrpSpPr>
          <p:cNvPr id="67588" name="Group 4"/>
          <p:cNvGrpSpPr>
            <a:grpSpLocks/>
          </p:cNvGrpSpPr>
          <p:nvPr/>
        </p:nvGrpSpPr>
        <p:grpSpPr bwMode="auto">
          <a:xfrm>
            <a:off x="-7938" y="685800"/>
            <a:ext cx="9159876" cy="728663"/>
            <a:chOff x="0" y="0"/>
            <a:chExt cx="5770" cy="671"/>
          </a:xfrm>
        </p:grpSpPr>
        <p:sp>
          <p:nvSpPr>
            <p:cNvPr id="67661" name="Rectangle 5"/>
            <p:cNvSpPr>
              <a:spLocks noChangeArrowheads="1"/>
            </p:cNvSpPr>
            <p:nvPr/>
          </p:nvSpPr>
          <p:spPr bwMode="auto">
            <a:xfrm>
              <a:off x="32" y="0"/>
              <a:ext cx="5706" cy="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eaLnBrk="1" hangingPunct="1"/>
              <a:r>
                <a:rPr lang="ar-JO" b="1" baseline="0" dirty="0">
                  <a:solidFill>
                    <a:srgbClr val="FFFFFF"/>
                  </a:solidFill>
                  <a:latin typeface="Arial Narrow" charset="0"/>
                </a:rPr>
                <a:t>بناء الأسوار – بناء الشعب</a:t>
              </a:r>
              <a:endParaRPr lang="en-US" b="1" baseline="0" dirty="0">
                <a:solidFill>
                  <a:srgbClr val="FFFFFF"/>
                </a:solidFill>
                <a:latin typeface="Arial Narrow" charset="0"/>
              </a:endParaRPr>
            </a:p>
          </p:txBody>
        </p:sp>
        <p:sp>
          <p:nvSpPr>
            <p:cNvPr id="67662" name="Rectangle 6"/>
            <p:cNvSpPr>
              <a:spLocks noChangeArrowheads="1"/>
            </p:cNvSpPr>
            <p:nvPr/>
          </p:nvSpPr>
          <p:spPr bwMode="auto">
            <a:xfrm>
              <a:off x="0" y="0"/>
              <a:ext cx="5770" cy="67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algn="l"/>
              <a:endParaRPr lang="en-US" baseline="0">
                <a:solidFill>
                  <a:srgbClr val="333333"/>
                </a:solidFill>
                <a:latin typeface="Arial" charset="0"/>
              </a:endParaRPr>
            </a:p>
          </p:txBody>
        </p:sp>
      </p:grpSp>
      <p:grpSp>
        <p:nvGrpSpPr>
          <p:cNvPr id="67589" name="Group 7"/>
          <p:cNvGrpSpPr>
            <a:grpSpLocks/>
          </p:cNvGrpSpPr>
          <p:nvPr/>
        </p:nvGrpSpPr>
        <p:grpSpPr bwMode="auto">
          <a:xfrm>
            <a:off x="-7938" y="1414463"/>
            <a:ext cx="4570413" cy="688975"/>
            <a:chOff x="0" y="671"/>
            <a:chExt cx="3120" cy="633"/>
          </a:xfrm>
        </p:grpSpPr>
        <p:sp>
          <p:nvSpPr>
            <p:cNvPr id="67659" name="Rectangle 8"/>
            <p:cNvSpPr>
              <a:spLocks noChangeArrowheads="1"/>
            </p:cNvSpPr>
            <p:nvPr/>
          </p:nvSpPr>
          <p:spPr bwMode="auto">
            <a:xfrm>
              <a:off x="32" y="671"/>
              <a:ext cx="305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eaLnBrk="1" hangingPunct="1"/>
              <a:r>
                <a:rPr lang="ar-JO" b="1" baseline="0" dirty="0">
                  <a:solidFill>
                    <a:srgbClr val="FFFFFF"/>
                  </a:solidFill>
                  <a:latin typeface="Arial Narrow" charset="0"/>
                </a:rPr>
                <a:t>الأسوار</a:t>
              </a:r>
              <a:endParaRPr lang="en-US" b="1" baseline="0" dirty="0">
                <a:solidFill>
                  <a:srgbClr val="FFFFFF"/>
                </a:solidFill>
                <a:latin typeface="Arial Narrow" charset="0"/>
              </a:endParaRPr>
            </a:p>
          </p:txBody>
        </p:sp>
        <p:sp>
          <p:nvSpPr>
            <p:cNvPr id="67660" name="Rectangle 9"/>
            <p:cNvSpPr>
              <a:spLocks noChangeArrowheads="1"/>
            </p:cNvSpPr>
            <p:nvPr/>
          </p:nvSpPr>
          <p:spPr bwMode="auto">
            <a:xfrm>
              <a:off x="0" y="671"/>
              <a:ext cx="3120" cy="63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algn="l"/>
              <a:endParaRPr lang="en-US" baseline="0">
                <a:solidFill>
                  <a:srgbClr val="333333"/>
                </a:solidFill>
                <a:latin typeface="Arial" charset="0"/>
              </a:endParaRPr>
            </a:p>
          </p:txBody>
        </p:sp>
      </p:grpSp>
      <p:grpSp>
        <p:nvGrpSpPr>
          <p:cNvPr id="67590" name="Group 10"/>
          <p:cNvGrpSpPr>
            <a:grpSpLocks/>
          </p:cNvGrpSpPr>
          <p:nvPr/>
        </p:nvGrpSpPr>
        <p:grpSpPr bwMode="auto">
          <a:xfrm>
            <a:off x="4564063" y="1414463"/>
            <a:ext cx="4570412" cy="688975"/>
            <a:chOff x="3120" y="671"/>
            <a:chExt cx="2650" cy="633"/>
          </a:xfrm>
        </p:grpSpPr>
        <p:sp>
          <p:nvSpPr>
            <p:cNvPr id="67657" name="Rectangle 11"/>
            <p:cNvSpPr>
              <a:spLocks noChangeArrowheads="1"/>
            </p:cNvSpPr>
            <p:nvPr/>
          </p:nvSpPr>
          <p:spPr bwMode="auto">
            <a:xfrm>
              <a:off x="3152" y="671"/>
              <a:ext cx="258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eaLnBrk="1" hangingPunct="1"/>
              <a:r>
                <a:rPr lang="ar-JO" b="1" baseline="0" dirty="0">
                  <a:solidFill>
                    <a:srgbClr val="FFFFFF"/>
                  </a:solidFill>
                  <a:latin typeface="Arial Narrow" charset="0"/>
                </a:rPr>
                <a:t>الشعب</a:t>
              </a:r>
              <a:endParaRPr lang="en-US" b="1" baseline="0" dirty="0">
                <a:solidFill>
                  <a:srgbClr val="FFFFFF"/>
                </a:solidFill>
                <a:latin typeface="Arial Narrow" charset="0"/>
              </a:endParaRPr>
            </a:p>
          </p:txBody>
        </p:sp>
        <p:sp>
          <p:nvSpPr>
            <p:cNvPr id="67658" name="Rectangle 12"/>
            <p:cNvSpPr>
              <a:spLocks noChangeArrowheads="1"/>
            </p:cNvSpPr>
            <p:nvPr/>
          </p:nvSpPr>
          <p:spPr bwMode="auto">
            <a:xfrm>
              <a:off x="3120" y="671"/>
              <a:ext cx="2650" cy="63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algn="l"/>
              <a:endParaRPr lang="en-US" baseline="0">
                <a:solidFill>
                  <a:srgbClr val="333333"/>
                </a:solidFill>
                <a:latin typeface="Arial" charset="0"/>
              </a:endParaRPr>
            </a:p>
          </p:txBody>
        </p:sp>
      </p:grpSp>
      <p:grpSp>
        <p:nvGrpSpPr>
          <p:cNvPr id="67591" name="Group 13"/>
          <p:cNvGrpSpPr>
            <a:grpSpLocks/>
          </p:cNvGrpSpPr>
          <p:nvPr/>
        </p:nvGrpSpPr>
        <p:grpSpPr bwMode="auto">
          <a:xfrm>
            <a:off x="-7938" y="2103438"/>
            <a:ext cx="4570413" cy="687387"/>
            <a:chOff x="0" y="1304"/>
            <a:chExt cx="3120" cy="633"/>
          </a:xfrm>
        </p:grpSpPr>
        <p:sp>
          <p:nvSpPr>
            <p:cNvPr id="67655" name="Rectangle 14"/>
            <p:cNvSpPr>
              <a:spLocks noChangeArrowheads="1"/>
            </p:cNvSpPr>
            <p:nvPr/>
          </p:nvSpPr>
          <p:spPr bwMode="auto">
            <a:xfrm>
              <a:off x="32" y="1304"/>
              <a:ext cx="305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eaLnBrk="1" hangingPunct="1"/>
              <a:r>
                <a:rPr lang="ar-JO" b="1" baseline="0" dirty="0">
                  <a:solidFill>
                    <a:srgbClr val="FFFFFF"/>
                  </a:solidFill>
                  <a:latin typeface="Arial Narrow" charset="0"/>
                </a:rPr>
                <a:t>الإصحاحات 1-7</a:t>
              </a:r>
              <a:endParaRPr lang="en-US" b="1" baseline="0" dirty="0">
                <a:solidFill>
                  <a:srgbClr val="FFFFFF"/>
                </a:solidFill>
                <a:latin typeface="Arial Narrow" charset="0"/>
              </a:endParaRPr>
            </a:p>
          </p:txBody>
        </p:sp>
        <p:sp>
          <p:nvSpPr>
            <p:cNvPr id="67656" name="Rectangle 15"/>
            <p:cNvSpPr>
              <a:spLocks noChangeArrowheads="1"/>
            </p:cNvSpPr>
            <p:nvPr/>
          </p:nvSpPr>
          <p:spPr bwMode="auto">
            <a:xfrm>
              <a:off x="0" y="1304"/>
              <a:ext cx="3120" cy="63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algn="l"/>
              <a:endParaRPr lang="en-US" baseline="0">
                <a:solidFill>
                  <a:srgbClr val="333333"/>
                </a:solidFill>
                <a:latin typeface="Arial" charset="0"/>
              </a:endParaRPr>
            </a:p>
          </p:txBody>
        </p:sp>
      </p:grpSp>
      <p:grpSp>
        <p:nvGrpSpPr>
          <p:cNvPr id="67592" name="Group 16"/>
          <p:cNvGrpSpPr>
            <a:grpSpLocks/>
          </p:cNvGrpSpPr>
          <p:nvPr/>
        </p:nvGrpSpPr>
        <p:grpSpPr bwMode="auto">
          <a:xfrm>
            <a:off x="4564063" y="2103438"/>
            <a:ext cx="4570412" cy="687387"/>
            <a:chOff x="3120" y="1304"/>
            <a:chExt cx="2650" cy="633"/>
          </a:xfrm>
        </p:grpSpPr>
        <p:sp>
          <p:nvSpPr>
            <p:cNvPr id="67653" name="Rectangle 17"/>
            <p:cNvSpPr>
              <a:spLocks noChangeArrowheads="1"/>
            </p:cNvSpPr>
            <p:nvPr/>
          </p:nvSpPr>
          <p:spPr bwMode="auto">
            <a:xfrm>
              <a:off x="3152" y="1304"/>
              <a:ext cx="258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eaLnBrk="1" hangingPunct="1"/>
              <a:r>
                <a:rPr lang="ar-JO" b="1" baseline="0" dirty="0">
                  <a:solidFill>
                    <a:srgbClr val="FFFFFF"/>
                  </a:solidFill>
                  <a:latin typeface="Arial Narrow" charset="0"/>
                </a:rPr>
                <a:t>الإصحاحات 8-13</a:t>
              </a:r>
              <a:endParaRPr lang="en-US" b="1" baseline="0" dirty="0">
                <a:solidFill>
                  <a:srgbClr val="FFFFFF"/>
                </a:solidFill>
                <a:latin typeface="Arial Narrow" charset="0"/>
              </a:endParaRPr>
            </a:p>
          </p:txBody>
        </p:sp>
        <p:sp>
          <p:nvSpPr>
            <p:cNvPr id="67654" name="Rectangle 18"/>
            <p:cNvSpPr>
              <a:spLocks noChangeArrowheads="1"/>
            </p:cNvSpPr>
            <p:nvPr/>
          </p:nvSpPr>
          <p:spPr bwMode="auto">
            <a:xfrm>
              <a:off x="3120" y="1304"/>
              <a:ext cx="2650" cy="63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algn="l"/>
              <a:endParaRPr lang="en-US" baseline="0">
                <a:solidFill>
                  <a:srgbClr val="333333"/>
                </a:solidFill>
                <a:latin typeface="Arial" charset="0"/>
              </a:endParaRPr>
            </a:p>
          </p:txBody>
        </p:sp>
      </p:grpSp>
      <p:grpSp>
        <p:nvGrpSpPr>
          <p:cNvPr id="67593" name="Group 19"/>
          <p:cNvGrpSpPr>
            <a:grpSpLocks/>
          </p:cNvGrpSpPr>
          <p:nvPr/>
        </p:nvGrpSpPr>
        <p:grpSpPr bwMode="auto">
          <a:xfrm>
            <a:off x="-7938" y="2790825"/>
            <a:ext cx="4570413" cy="688975"/>
            <a:chOff x="0" y="1937"/>
            <a:chExt cx="3120" cy="633"/>
          </a:xfrm>
        </p:grpSpPr>
        <p:sp>
          <p:nvSpPr>
            <p:cNvPr id="67651" name="Rectangle 20"/>
            <p:cNvSpPr>
              <a:spLocks noChangeArrowheads="1"/>
            </p:cNvSpPr>
            <p:nvPr/>
          </p:nvSpPr>
          <p:spPr bwMode="auto">
            <a:xfrm>
              <a:off x="32" y="1937"/>
              <a:ext cx="305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eaLnBrk="1" hangingPunct="1"/>
              <a:r>
                <a:rPr lang="ar-JO" b="1" baseline="0" dirty="0">
                  <a:solidFill>
                    <a:srgbClr val="FFFFFF"/>
                  </a:solidFill>
                  <a:latin typeface="Arial Narrow" charset="0"/>
                </a:rPr>
                <a:t>البناء</a:t>
              </a:r>
              <a:endParaRPr lang="en-US" b="1" baseline="0" dirty="0">
                <a:solidFill>
                  <a:srgbClr val="FFFFFF"/>
                </a:solidFill>
                <a:latin typeface="Arial Narrow" charset="0"/>
              </a:endParaRPr>
            </a:p>
          </p:txBody>
        </p:sp>
        <p:sp>
          <p:nvSpPr>
            <p:cNvPr id="67652" name="Rectangle 21"/>
            <p:cNvSpPr>
              <a:spLocks noChangeArrowheads="1"/>
            </p:cNvSpPr>
            <p:nvPr/>
          </p:nvSpPr>
          <p:spPr bwMode="auto">
            <a:xfrm>
              <a:off x="0" y="1937"/>
              <a:ext cx="3120" cy="63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algn="l"/>
              <a:endParaRPr lang="en-US" baseline="0">
                <a:solidFill>
                  <a:srgbClr val="333333"/>
                </a:solidFill>
                <a:latin typeface="Arial" charset="0"/>
              </a:endParaRPr>
            </a:p>
          </p:txBody>
        </p:sp>
      </p:grpSp>
      <p:grpSp>
        <p:nvGrpSpPr>
          <p:cNvPr id="67594" name="Group 22"/>
          <p:cNvGrpSpPr>
            <a:grpSpLocks/>
          </p:cNvGrpSpPr>
          <p:nvPr/>
        </p:nvGrpSpPr>
        <p:grpSpPr bwMode="auto">
          <a:xfrm>
            <a:off x="4564063" y="2790825"/>
            <a:ext cx="4570412" cy="688975"/>
            <a:chOff x="3120" y="1937"/>
            <a:chExt cx="2650" cy="633"/>
          </a:xfrm>
        </p:grpSpPr>
        <p:sp>
          <p:nvSpPr>
            <p:cNvPr id="67649" name="Rectangle 23"/>
            <p:cNvSpPr>
              <a:spLocks noChangeArrowheads="1"/>
            </p:cNvSpPr>
            <p:nvPr/>
          </p:nvSpPr>
          <p:spPr bwMode="auto">
            <a:xfrm>
              <a:off x="3152" y="1937"/>
              <a:ext cx="258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eaLnBrk="1" hangingPunct="1"/>
              <a:r>
                <a:rPr lang="ar-JO" b="1" baseline="0" dirty="0">
                  <a:solidFill>
                    <a:srgbClr val="FFFFFF"/>
                  </a:solidFill>
                  <a:latin typeface="Arial Narrow" charset="0"/>
                </a:rPr>
                <a:t>التعليمات</a:t>
              </a:r>
              <a:endParaRPr lang="en-US" b="1" baseline="0" dirty="0">
                <a:solidFill>
                  <a:srgbClr val="FFFFFF"/>
                </a:solidFill>
                <a:latin typeface="Arial Narrow" charset="0"/>
              </a:endParaRPr>
            </a:p>
          </p:txBody>
        </p:sp>
        <p:sp>
          <p:nvSpPr>
            <p:cNvPr id="67650" name="Rectangle 24"/>
            <p:cNvSpPr>
              <a:spLocks noChangeArrowheads="1"/>
            </p:cNvSpPr>
            <p:nvPr/>
          </p:nvSpPr>
          <p:spPr bwMode="auto">
            <a:xfrm>
              <a:off x="3120" y="1937"/>
              <a:ext cx="2650" cy="63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algn="l"/>
              <a:endParaRPr lang="en-US" baseline="0">
                <a:solidFill>
                  <a:srgbClr val="333333"/>
                </a:solidFill>
                <a:latin typeface="Arial" charset="0"/>
              </a:endParaRPr>
            </a:p>
          </p:txBody>
        </p:sp>
      </p:grpSp>
      <p:grpSp>
        <p:nvGrpSpPr>
          <p:cNvPr id="67595" name="Group 25"/>
          <p:cNvGrpSpPr>
            <a:grpSpLocks/>
          </p:cNvGrpSpPr>
          <p:nvPr/>
        </p:nvGrpSpPr>
        <p:grpSpPr bwMode="auto">
          <a:xfrm>
            <a:off x="-7938" y="3479800"/>
            <a:ext cx="4570413" cy="687388"/>
            <a:chOff x="0" y="2570"/>
            <a:chExt cx="3120" cy="633"/>
          </a:xfrm>
        </p:grpSpPr>
        <p:sp>
          <p:nvSpPr>
            <p:cNvPr id="67647" name="Rectangle 26"/>
            <p:cNvSpPr>
              <a:spLocks noChangeArrowheads="1"/>
            </p:cNvSpPr>
            <p:nvPr/>
          </p:nvSpPr>
          <p:spPr bwMode="auto">
            <a:xfrm>
              <a:off x="32" y="2570"/>
              <a:ext cx="305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eaLnBrk="1" hangingPunct="1"/>
              <a:r>
                <a:rPr lang="ar-JO" b="1" baseline="0" dirty="0">
                  <a:solidFill>
                    <a:srgbClr val="FFFFFF"/>
                  </a:solidFill>
                  <a:latin typeface="Arial Narrow" charset="0"/>
                </a:rPr>
                <a:t>سياسي</a:t>
              </a:r>
              <a:endParaRPr lang="en-US" b="1" baseline="0" dirty="0">
                <a:solidFill>
                  <a:srgbClr val="FFFFFF"/>
                </a:solidFill>
                <a:latin typeface="Arial Narrow" charset="0"/>
              </a:endParaRPr>
            </a:p>
          </p:txBody>
        </p:sp>
        <p:sp>
          <p:nvSpPr>
            <p:cNvPr id="67648" name="Rectangle 27"/>
            <p:cNvSpPr>
              <a:spLocks noChangeArrowheads="1"/>
            </p:cNvSpPr>
            <p:nvPr/>
          </p:nvSpPr>
          <p:spPr bwMode="auto">
            <a:xfrm>
              <a:off x="0" y="2570"/>
              <a:ext cx="3120" cy="63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algn="l"/>
              <a:endParaRPr lang="en-US" baseline="0">
                <a:solidFill>
                  <a:srgbClr val="333333"/>
                </a:solidFill>
                <a:latin typeface="Arial" charset="0"/>
              </a:endParaRPr>
            </a:p>
          </p:txBody>
        </p:sp>
      </p:grpSp>
      <p:grpSp>
        <p:nvGrpSpPr>
          <p:cNvPr id="67596" name="Group 28"/>
          <p:cNvGrpSpPr>
            <a:grpSpLocks/>
          </p:cNvGrpSpPr>
          <p:nvPr/>
        </p:nvGrpSpPr>
        <p:grpSpPr bwMode="auto">
          <a:xfrm>
            <a:off x="4564063" y="3479800"/>
            <a:ext cx="4570412" cy="687388"/>
            <a:chOff x="3120" y="2570"/>
            <a:chExt cx="2650" cy="633"/>
          </a:xfrm>
        </p:grpSpPr>
        <p:sp>
          <p:nvSpPr>
            <p:cNvPr id="67645" name="Rectangle 29"/>
            <p:cNvSpPr>
              <a:spLocks noChangeArrowheads="1"/>
            </p:cNvSpPr>
            <p:nvPr/>
          </p:nvSpPr>
          <p:spPr bwMode="auto">
            <a:xfrm>
              <a:off x="3152" y="2570"/>
              <a:ext cx="258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eaLnBrk="1" hangingPunct="1"/>
              <a:r>
                <a:rPr lang="ar-JO" b="1" baseline="0" dirty="0">
                  <a:solidFill>
                    <a:srgbClr val="FFFFFF"/>
                  </a:solidFill>
                  <a:latin typeface="Arial Narrow" charset="0"/>
                </a:rPr>
                <a:t>روحي</a:t>
              </a:r>
              <a:endParaRPr lang="en-US" b="1" baseline="0" dirty="0">
                <a:solidFill>
                  <a:srgbClr val="FFFFFF"/>
                </a:solidFill>
                <a:latin typeface="Arial Narrow" charset="0"/>
              </a:endParaRPr>
            </a:p>
          </p:txBody>
        </p:sp>
        <p:sp>
          <p:nvSpPr>
            <p:cNvPr id="67646" name="Rectangle 30"/>
            <p:cNvSpPr>
              <a:spLocks noChangeArrowheads="1"/>
            </p:cNvSpPr>
            <p:nvPr/>
          </p:nvSpPr>
          <p:spPr bwMode="auto">
            <a:xfrm>
              <a:off x="3120" y="2570"/>
              <a:ext cx="2650" cy="63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algn="l"/>
              <a:endParaRPr lang="en-US" baseline="0">
                <a:solidFill>
                  <a:srgbClr val="333333"/>
                </a:solidFill>
                <a:latin typeface="Arial" charset="0"/>
              </a:endParaRPr>
            </a:p>
          </p:txBody>
        </p:sp>
      </p:grpSp>
      <p:grpSp>
        <p:nvGrpSpPr>
          <p:cNvPr id="67597" name="Group 31"/>
          <p:cNvGrpSpPr>
            <a:grpSpLocks/>
          </p:cNvGrpSpPr>
          <p:nvPr/>
        </p:nvGrpSpPr>
        <p:grpSpPr bwMode="auto">
          <a:xfrm>
            <a:off x="-7938" y="4167188"/>
            <a:ext cx="2286001" cy="812800"/>
            <a:chOff x="0" y="3203"/>
            <a:chExt cx="1674" cy="748"/>
          </a:xfrm>
        </p:grpSpPr>
        <p:sp>
          <p:nvSpPr>
            <p:cNvPr id="67643" name="Rectangle 32"/>
            <p:cNvSpPr>
              <a:spLocks noChangeArrowheads="1"/>
            </p:cNvSpPr>
            <p:nvPr/>
          </p:nvSpPr>
          <p:spPr bwMode="auto">
            <a:xfrm>
              <a:off x="32" y="3203"/>
              <a:ext cx="161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eaLnBrk="1" hangingPunct="1"/>
              <a:r>
                <a:rPr lang="ar-JO" b="1" baseline="0" dirty="0">
                  <a:solidFill>
                    <a:srgbClr val="FFFFFF"/>
                  </a:solidFill>
                  <a:latin typeface="Arial Narrow" charset="0"/>
                </a:rPr>
                <a:t>الرجوع</a:t>
              </a:r>
            </a:p>
            <a:p>
              <a:pPr eaLnBrk="1" hangingPunct="1"/>
              <a:r>
                <a:rPr lang="ar-JO" b="1" baseline="0" dirty="0">
                  <a:solidFill>
                    <a:srgbClr val="FFFFFF"/>
                  </a:solidFill>
                  <a:latin typeface="Arial Narrow" charset="0"/>
                </a:rPr>
                <a:t>1-2</a:t>
              </a:r>
              <a:endParaRPr lang="en-US" b="1" baseline="0" dirty="0">
                <a:solidFill>
                  <a:srgbClr val="FFFFFF"/>
                </a:solidFill>
                <a:latin typeface="Arial Narrow" charset="0"/>
              </a:endParaRPr>
            </a:p>
          </p:txBody>
        </p:sp>
        <p:sp>
          <p:nvSpPr>
            <p:cNvPr id="67644" name="Rectangle 33"/>
            <p:cNvSpPr>
              <a:spLocks noChangeArrowheads="1"/>
            </p:cNvSpPr>
            <p:nvPr/>
          </p:nvSpPr>
          <p:spPr bwMode="auto">
            <a:xfrm>
              <a:off x="0" y="3203"/>
              <a:ext cx="1674" cy="74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algn="l"/>
              <a:endParaRPr lang="en-US" baseline="0">
                <a:solidFill>
                  <a:srgbClr val="333333"/>
                </a:solidFill>
                <a:latin typeface="Arial" charset="0"/>
              </a:endParaRPr>
            </a:p>
          </p:txBody>
        </p:sp>
      </p:grpSp>
      <p:grpSp>
        <p:nvGrpSpPr>
          <p:cNvPr id="67598" name="Group 34"/>
          <p:cNvGrpSpPr>
            <a:grpSpLocks/>
          </p:cNvGrpSpPr>
          <p:nvPr/>
        </p:nvGrpSpPr>
        <p:grpSpPr bwMode="auto">
          <a:xfrm>
            <a:off x="2287588" y="4167188"/>
            <a:ext cx="2286000" cy="812800"/>
            <a:chOff x="1674" y="3203"/>
            <a:chExt cx="1446" cy="748"/>
          </a:xfrm>
        </p:grpSpPr>
        <p:sp>
          <p:nvSpPr>
            <p:cNvPr id="67641" name="Rectangle 35"/>
            <p:cNvSpPr>
              <a:spLocks noChangeArrowheads="1"/>
            </p:cNvSpPr>
            <p:nvPr/>
          </p:nvSpPr>
          <p:spPr bwMode="auto">
            <a:xfrm>
              <a:off x="1706" y="3203"/>
              <a:ext cx="138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eaLnBrk="1" hangingPunct="1"/>
              <a:r>
                <a:rPr lang="ar-JO" b="1" baseline="0" dirty="0">
                  <a:solidFill>
                    <a:srgbClr val="FFFFFF"/>
                  </a:solidFill>
                  <a:latin typeface="Arial Narrow" charset="0"/>
                </a:rPr>
                <a:t>إعادة البناء</a:t>
              </a:r>
            </a:p>
            <a:p>
              <a:pPr eaLnBrk="1" hangingPunct="1"/>
              <a:r>
                <a:rPr lang="ar-JO" b="1" baseline="0" dirty="0">
                  <a:solidFill>
                    <a:srgbClr val="FFFFFF"/>
                  </a:solidFill>
                  <a:latin typeface="Arial Narrow" charset="0"/>
                </a:rPr>
                <a:t>3-7</a:t>
              </a:r>
              <a:endParaRPr lang="en-US" b="1" baseline="0" dirty="0">
                <a:solidFill>
                  <a:srgbClr val="FFFFFF"/>
                </a:solidFill>
                <a:latin typeface="Arial Narrow" charset="0"/>
              </a:endParaRPr>
            </a:p>
          </p:txBody>
        </p:sp>
        <p:sp>
          <p:nvSpPr>
            <p:cNvPr id="67642" name="Rectangle 36"/>
            <p:cNvSpPr>
              <a:spLocks noChangeArrowheads="1"/>
            </p:cNvSpPr>
            <p:nvPr/>
          </p:nvSpPr>
          <p:spPr bwMode="auto">
            <a:xfrm>
              <a:off x="1674" y="3203"/>
              <a:ext cx="1446" cy="74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algn="l"/>
              <a:endParaRPr lang="en-US" baseline="0">
                <a:solidFill>
                  <a:srgbClr val="333333"/>
                </a:solidFill>
                <a:latin typeface="Arial" charset="0"/>
              </a:endParaRPr>
            </a:p>
          </p:txBody>
        </p:sp>
      </p:grpSp>
      <p:grpSp>
        <p:nvGrpSpPr>
          <p:cNvPr id="67599" name="Group 37"/>
          <p:cNvGrpSpPr>
            <a:grpSpLocks/>
          </p:cNvGrpSpPr>
          <p:nvPr/>
        </p:nvGrpSpPr>
        <p:grpSpPr bwMode="auto">
          <a:xfrm>
            <a:off x="4573588" y="4167188"/>
            <a:ext cx="2286000" cy="812800"/>
            <a:chOff x="3120" y="3203"/>
            <a:chExt cx="1325" cy="748"/>
          </a:xfrm>
        </p:grpSpPr>
        <p:sp>
          <p:nvSpPr>
            <p:cNvPr id="67639" name="Rectangle 38"/>
            <p:cNvSpPr>
              <a:spLocks noChangeArrowheads="1"/>
            </p:cNvSpPr>
            <p:nvPr/>
          </p:nvSpPr>
          <p:spPr bwMode="auto">
            <a:xfrm>
              <a:off x="3152" y="3203"/>
              <a:ext cx="1261"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eaLnBrk="1" hangingPunct="1"/>
              <a:r>
                <a:rPr lang="ar-JO" b="1" baseline="0" dirty="0">
                  <a:solidFill>
                    <a:srgbClr val="FFFFFF"/>
                  </a:solidFill>
                  <a:latin typeface="Arial Narrow" charset="0"/>
                </a:rPr>
                <a:t>التجديد</a:t>
              </a:r>
            </a:p>
            <a:p>
              <a:pPr eaLnBrk="1" hangingPunct="1"/>
              <a:r>
                <a:rPr lang="ar-JO" b="1" baseline="0" dirty="0">
                  <a:solidFill>
                    <a:srgbClr val="FFFFFF"/>
                  </a:solidFill>
                  <a:latin typeface="Arial Narrow" charset="0"/>
                </a:rPr>
                <a:t>8-10</a:t>
              </a:r>
              <a:endParaRPr lang="en-US" b="1" baseline="0" dirty="0">
                <a:solidFill>
                  <a:srgbClr val="FFFFFF"/>
                </a:solidFill>
                <a:latin typeface="Arial Narrow" charset="0"/>
              </a:endParaRPr>
            </a:p>
          </p:txBody>
        </p:sp>
        <p:sp>
          <p:nvSpPr>
            <p:cNvPr id="67640" name="Rectangle 39"/>
            <p:cNvSpPr>
              <a:spLocks noChangeArrowheads="1"/>
            </p:cNvSpPr>
            <p:nvPr/>
          </p:nvSpPr>
          <p:spPr bwMode="auto">
            <a:xfrm>
              <a:off x="3120" y="3203"/>
              <a:ext cx="1325" cy="74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algn="l"/>
              <a:endParaRPr lang="en-US" baseline="0">
                <a:solidFill>
                  <a:srgbClr val="333333"/>
                </a:solidFill>
                <a:latin typeface="Arial" charset="0"/>
              </a:endParaRPr>
            </a:p>
          </p:txBody>
        </p:sp>
      </p:grpSp>
      <p:grpSp>
        <p:nvGrpSpPr>
          <p:cNvPr id="67600" name="Group 40"/>
          <p:cNvGrpSpPr>
            <a:grpSpLocks/>
          </p:cNvGrpSpPr>
          <p:nvPr/>
        </p:nvGrpSpPr>
        <p:grpSpPr bwMode="auto">
          <a:xfrm>
            <a:off x="6858000" y="4167188"/>
            <a:ext cx="2286000" cy="812800"/>
            <a:chOff x="4445" y="3203"/>
            <a:chExt cx="1325" cy="748"/>
          </a:xfrm>
        </p:grpSpPr>
        <p:sp>
          <p:nvSpPr>
            <p:cNvPr id="67637" name="Rectangle 41"/>
            <p:cNvSpPr>
              <a:spLocks noChangeArrowheads="1"/>
            </p:cNvSpPr>
            <p:nvPr/>
          </p:nvSpPr>
          <p:spPr bwMode="auto">
            <a:xfrm>
              <a:off x="4477" y="3203"/>
              <a:ext cx="1261"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eaLnBrk="1" hangingPunct="1"/>
              <a:r>
                <a:rPr lang="ar-JO" b="1" baseline="0" dirty="0">
                  <a:solidFill>
                    <a:srgbClr val="FFFFFF"/>
                  </a:solidFill>
                  <a:latin typeface="Arial Narrow" charset="0"/>
                </a:rPr>
                <a:t>الإصلاحات </a:t>
              </a:r>
            </a:p>
            <a:p>
              <a:pPr eaLnBrk="1" hangingPunct="1"/>
              <a:r>
                <a:rPr lang="ar-JO" b="1" baseline="0" dirty="0">
                  <a:solidFill>
                    <a:srgbClr val="FFFFFF"/>
                  </a:solidFill>
                  <a:latin typeface="Arial Narrow" charset="0"/>
                </a:rPr>
                <a:t>11-13</a:t>
              </a:r>
              <a:endParaRPr lang="en-US" b="1" baseline="0" dirty="0">
                <a:solidFill>
                  <a:srgbClr val="FFFFFF"/>
                </a:solidFill>
                <a:latin typeface="Arial Narrow" charset="0"/>
              </a:endParaRPr>
            </a:p>
          </p:txBody>
        </p:sp>
        <p:sp>
          <p:nvSpPr>
            <p:cNvPr id="67638" name="Rectangle 42"/>
            <p:cNvSpPr>
              <a:spLocks noChangeArrowheads="1"/>
            </p:cNvSpPr>
            <p:nvPr/>
          </p:nvSpPr>
          <p:spPr bwMode="auto">
            <a:xfrm>
              <a:off x="4445" y="3203"/>
              <a:ext cx="1325" cy="74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algn="l"/>
              <a:endParaRPr lang="en-US" baseline="0">
                <a:solidFill>
                  <a:srgbClr val="333333"/>
                </a:solidFill>
                <a:latin typeface="Arial" charset="0"/>
              </a:endParaRPr>
            </a:p>
          </p:txBody>
        </p:sp>
      </p:grpSp>
      <p:grpSp>
        <p:nvGrpSpPr>
          <p:cNvPr id="67601" name="Group 43"/>
          <p:cNvGrpSpPr>
            <a:grpSpLocks/>
          </p:cNvGrpSpPr>
          <p:nvPr/>
        </p:nvGrpSpPr>
        <p:grpSpPr bwMode="auto">
          <a:xfrm>
            <a:off x="-7938" y="4979988"/>
            <a:ext cx="914401" cy="1063625"/>
            <a:chOff x="0" y="3951"/>
            <a:chExt cx="739" cy="979"/>
          </a:xfrm>
        </p:grpSpPr>
        <p:sp>
          <p:nvSpPr>
            <p:cNvPr id="67635" name="Rectangle 44"/>
            <p:cNvSpPr>
              <a:spLocks noChangeArrowheads="1"/>
            </p:cNvSpPr>
            <p:nvPr/>
          </p:nvSpPr>
          <p:spPr bwMode="auto">
            <a:xfrm>
              <a:off x="32" y="3951"/>
              <a:ext cx="675" cy="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eaLnBrk="1" hangingPunct="1"/>
              <a:r>
                <a:rPr lang="ar-JO" sz="2000" b="1" baseline="0" dirty="0">
                  <a:solidFill>
                    <a:srgbClr val="FFFFFF"/>
                  </a:solidFill>
                  <a:latin typeface="Arial Narrow" charset="0"/>
                </a:rPr>
                <a:t>صلاة فارس 1</a:t>
              </a:r>
              <a:endParaRPr lang="en-US" b="1" baseline="0" dirty="0">
                <a:solidFill>
                  <a:srgbClr val="FFFFFF"/>
                </a:solidFill>
                <a:latin typeface="Arial Narrow" charset="0"/>
              </a:endParaRPr>
            </a:p>
          </p:txBody>
        </p:sp>
        <p:sp>
          <p:nvSpPr>
            <p:cNvPr id="67636" name="Rectangle 45"/>
            <p:cNvSpPr>
              <a:spLocks noChangeArrowheads="1"/>
            </p:cNvSpPr>
            <p:nvPr/>
          </p:nvSpPr>
          <p:spPr bwMode="auto">
            <a:xfrm>
              <a:off x="0" y="3951"/>
              <a:ext cx="739" cy="979"/>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algn="l"/>
              <a:endParaRPr lang="en-US" baseline="0">
                <a:solidFill>
                  <a:srgbClr val="333333"/>
                </a:solidFill>
                <a:latin typeface="Arial" charset="0"/>
              </a:endParaRPr>
            </a:p>
          </p:txBody>
        </p:sp>
      </p:grpSp>
      <p:grpSp>
        <p:nvGrpSpPr>
          <p:cNvPr id="67602" name="Group 46"/>
          <p:cNvGrpSpPr>
            <a:grpSpLocks/>
          </p:cNvGrpSpPr>
          <p:nvPr/>
        </p:nvGrpSpPr>
        <p:grpSpPr bwMode="auto">
          <a:xfrm>
            <a:off x="917575" y="4979988"/>
            <a:ext cx="940384" cy="1063625"/>
            <a:chOff x="739" y="3951"/>
            <a:chExt cx="760" cy="979"/>
          </a:xfrm>
        </p:grpSpPr>
        <p:sp>
          <p:nvSpPr>
            <p:cNvPr id="67633" name="Rectangle 47"/>
            <p:cNvSpPr>
              <a:spLocks noChangeArrowheads="1"/>
            </p:cNvSpPr>
            <p:nvPr/>
          </p:nvSpPr>
          <p:spPr bwMode="auto">
            <a:xfrm>
              <a:off x="748" y="3951"/>
              <a:ext cx="751" cy="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eaLnBrk="1" hangingPunct="1"/>
              <a:r>
                <a:rPr lang="ar-JO" sz="2000" b="1" baseline="0" dirty="0">
                  <a:solidFill>
                    <a:srgbClr val="FFFFFF"/>
                  </a:solidFill>
                  <a:latin typeface="Arial Narrow" charset="0"/>
                </a:rPr>
                <a:t>تفتيش أورشبليم 2</a:t>
              </a:r>
              <a:endParaRPr lang="en-US" sz="2000" b="1" baseline="0" dirty="0">
                <a:solidFill>
                  <a:srgbClr val="FFFFFF"/>
                </a:solidFill>
                <a:latin typeface="Arial Narrow" charset="0"/>
              </a:endParaRPr>
            </a:p>
          </p:txBody>
        </p:sp>
        <p:sp>
          <p:nvSpPr>
            <p:cNvPr id="67634" name="Rectangle 48"/>
            <p:cNvSpPr>
              <a:spLocks noChangeArrowheads="1"/>
            </p:cNvSpPr>
            <p:nvPr/>
          </p:nvSpPr>
          <p:spPr bwMode="auto">
            <a:xfrm>
              <a:off x="739" y="3951"/>
              <a:ext cx="739" cy="979"/>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algn="l"/>
              <a:endParaRPr lang="en-US" baseline="0">
                <a:solidFill>
                  <a:srgbClr val="333333"/>
                </a:solidFill>
                <a:latin typeface="Arial" charset="0"/>
              </a:endParaRPr>
            </a:p>
          </p:txBody>
        </p:sp>
      </p:grpSp>
      <p:grpSp>
        <p:nvGrpSpPr>
          <p:cNvPr id="67603" name="Group 49"/>
          <p:cNvGrpSpPr>
            <a:grpSpLocks/>
          </p:cNvGrpSpPr>
          <p:nvPr/>
        </p:nvGrpSpPr>
        <p:grpSpPr bwMode="auto">
          <a:xfrm>
            <a:off x="1830388" y="4989513"/>
            <a:ext cx="914400" cy="1065212"/>
            <a:chOff x="1478" y="3951"/>
            <a:chExt cx="538" cy="979"/>
          </a:xfrm>
        </p:grpSpPr>
        <p:sp>
          <p:nvSpPr>
            <p:cNvPr id="67631" name="Rectangle 50"/>
            <p:cNvSpPr>
              <a:spLocks noChangeArrowheads="1"/>
            </p:cNvSpPr>
            <p:nvPr/>
          </p:nvSpPr>
          <p:spPr bwMode="auto">
            <a:xfrm>
              <a:off x="1510" y="3951"/>
              <a:ext cx="474" cy="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eaLnBrk="1" hangingPunct="1"/>
              <a:r>
                <a:rPr lang="ar-JO" sz="1600" b="1" baseline="0" dirty="0">
                  <a:solidFill>
                    <a:srgbClr val="FFFFFF"/>
                  </a:solidFill>
                  <a:latin typeface="Arial Narrow" charset="0"/>
                </a:rPr>
                <a:t>التفويض 3</a:t>
              </a:r>
              <a:endParaRPr lang="en-US" sz="1600" b="1" baseline="0" dirty="0">
                <a:solidFill>
                  <a:srgbClr val="FFFFFF"/>
                </a:solidFill>
                <a:latin typeface="Arial Narrow" charset="0"/>
              </a:endParaRPr>
            </a:p>
          </p:txBody>
        </p:sp>
        <p:sp>
          <p:nvSpPr>
            <p:cNvPr id="67632" name="Rectangle 51"/>
            <p:cNvSpPr>
              <a:spLocks noChangeArrowheads="1"/>
            </p:cNvSpPr>
            <p:nvPr/>
          </p:nvSpPr>
          <p:spPr bwMode="auto">
            <a:xfrm>
              <a:off x="1478" y="3951"/>
              <a:ext cx="538" cy="979"/>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algn="l"/>
              <a:endParaRPr lang="en-US" baseline="0">
                <a:solidFill>
                  <a:srgbClr val="333333"/>
                </a:solidFill>
                <a:latin typeface="Arial" charset="0"/>
              </a:endParaRPr>
            </a:p>
          </p:txBody>
        </p:sp>
      </p:grpSp>
      <p:grpSp>
        <p:nvGrpSpPr>
          <p:cNvPr id="67604" name="Group 52"/>
          <p:cNvGrpSpPr>
            <a:grpSpLocks/>
          </p:cNvGrpSpPr>
          <p:nvPr/>
        </p:nvGrpSpPr>
        <p:grpSpPr bwMode="auto">
          <a:xfrm>
            <a:off x="2744788" y="4979988"/>
            <a:ext cx="914400" cy="1063625"/>
            <a:chOff x="2016" y="3951"/>
            <a:chExt cx="552" cy="979"/>
          </a:xfrm>
        </p:grpSpPr>
        <p:sp>
          <p:nvSpPr>
            <p:cNvPr id="67629" name="Rectangle 53"/>
            <p:cNvSpPr>
              <a:spLocks noChangeArrowheads="1"/>
            </p:cNvSpPr>
            <p:nvPr/>
          </p:nvSpPr>
          <p:spPr bwMode="auto">
            <a:xfrm>
              <a:off x="2048" y="3951"/>
              <a:ext cx="488" cy="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eaLnBrk="1" hangingPunct="1"/>
              <a:r>
                <a:rPr lang="ar-JO" sz="1600" b="1" baseline="0" dirty="0">
                  <a:solidFill>
                    <a:srgbClr val="FFFFFF"/>
                  </a:solidFill>
                  <a:latin typeface="Arial Narrow" charset="0"/>
                </a:rPr>
                <a:t>المقاومة / الإنتهاء</a:t>
              </a:r>
            </a:p>
            <a:p>
              <a:pPr eaLnBrk="1" hangingPunct="1"/>
              <a:r>
                <a:rPr lang="ar-JO" sz="1600" b="1" baseline="0" dirty="0">
                  <a:solidFill>
                    <a:srgbClr val="FFFFFF"/>
                  </a:solidFill>
                  <a:latin typeface="Arial Narrow" charset="0"/>
                </a:rPr>
                <a:t>3</a:t>
              </a:r>
              <a:endParaRPr lang="en-US" sz="1600" b="1" baseline="0" dirty="0">
                <a:solidFill>
                  <a:srgbClr val="FFFFFF"/>
                </a:solidFill>
                <a:latin typeface="Arial Narrow" charset="0"/>
              </a:endParaRPr>
            </a:p>
          </p:txBody>
        </p:sp>
        <p:sp>
          <p:nvSpPr>
            <p:cNvPr id="67630" name="Rectangle 54"/>
            <p:cNvSpPr>
              <a:spLocks noChangeArrowheads="1"/>
            </p:cNvSpPr>
            <p:nvPr/>
          </p:nvSpPr>
          <p:spPr bwMode="auto">
            <a:xfrm>
              <a:off x="2016" y="3951"/>
              <a:ext cx="552" cy="979"/>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algn="l"/>
              <a:endParaRPr lang="en-US" baseline="0">
                <a:solidFill>
                  <a:srgbClr val="333333"/>
                </a:solidFill>
                <a:latin typeface="Arial" charset="0"/>
              </a:endParaRPr>
            </a:p>
          </p:txBody>
        </p:sp>
      </p:grpSp>
      <p:grpSp>
        <p:nvGrpSpPr>
          <p:cNvPr id="67605" name="Group 55"/>
          <p:cNvGrpSpPr>
            <a:grpSpLocks/>
          </p:cNvGrpSpPr>
          <p:nvPr/>
        </p:nvGrpSpPr>
        <p:grpSpPr bwMode="auto">
          <a:xfrm>
            <a:off x="3659188" y="4979988"/>
            <a:ext cx="914400" cy="1063625"/>
            <a:chOff x="2568" y="3951"/>
            <a:chExt cx="552" cy="979"/>
          </a:xfrm>
        </p:grpSpPr>
        <p:sp>
          <p:nvSpPr>
            <p:cNvPr id="67627" name="Rectangle 56"/>
            <p:cNvSpPr>
              <a:spLocks noChangeArrowheads="1"/>
            </p:cNvSpPr>
            <p:nvPr/>
          </p:nvSpPr>
          <p:spPr bwMode="auto">
            <a:xfrm>
              <a:off x="2600" y="3951"/>
              <a:ext cx="488" cy="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eaLnBrk="1" hangingPunct="1"/>
              <a:r>
                <a:rPr lang="ar-JO" sz="2000" b="1" baseline="0" dirty="0">
                  <a:solidFill>
                    <a:srgbClr val="FFFFFF"/>
                  </a:solidFill>
                  <a:latin typeface="Arial Narrow" charset="0"/>
                </a:rPr>
                <a:t>التنظيم 7</a:t>
              </a:r>
              <a:endParaRPr lang="en-US" b="1" baseline="0" dirty="0">
                <a:solidFill>
                  <a:srgbClr val="FFFFFF"/>
                </a:solidFill>
                <a:latin typeface="Arial Narrow" charset="0"/>
              </a:endParaRPr>
            </a:p>
          </p:txBody>
        </p:sp>
        <p:sp>
          <p:nvSpPr>
            <p:cNvPr id="67628" name="Rectangle 57"/>
            <p:cNvSpPr>
              <a:spLocks noChangeArrowheads="1"/>
            </p:cNvSpPr>
            <p:nvPr/>
          </p:nvSpPr>
          <p:spPr bwMode="auto">
            <a:xfrm>
              <a:off x="2568" y="3951"/>
              <a:ext cx="552" cy="979"/>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algn="l"/>
              <a:endParaRPr lang="en-US" baseline="0">
                <a:solidFill>
                  <a:srgbClr val="333333"/>
                </a:solidFill>
                <a:latin typeface="Arial" charset="0"/>
              </a:endParaRPr>
            </a:p>
          </p:txBody>
        </p:sp>
      </p:grpSp>
      <p:grpSp>
        <p:nvGrpSpPr>
          <p:cNvPr id="67606" name="Group 58"/>
          <p:cNvGrpSpPr>
            <a:grpSpLocks/>
          </p:cNvGrpSpPr>
          <p:nvPr/>
        </p:nvGrpSpPr>
        <p:grpSpPr bwMode="auto">
          <a:xfrm>
            <a:off x="4573588" y="4979988"/>
            <a:ext cx="914400" cy="1063625"/>
            <a:chOff x="3120" y="3951"/>
            <a:chExt cx="552" cy="979"/>
          </a:xfrm>
        </p:grpSpPr>
        <p:sp>
          <p:nvSpPr>
            <p:cNvPr id="67625" name="Rectangle 59"/>
            <p:cNvSpPr>
              <a:spLocks noChangeArrowheads="1"/>
            </p:cNvSpPr>
            <p:nvPr/>
          </p:nvSpPr>
          <p:spPr bwMode="auto">
            <a:xfrm>
              <a:off x="3152" y="3951"/>
              <a:ext cx="488" cy="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eaLnBrk="1" hangingPunct="1"/>
              <a:r>
                <a:rPr lang="ar-JO" sz="1800" b="1" baseline="0" dirty="0">
                  <a:solidFill>
                    <a:srgbClr val="FFFFFF"/>
                  </a:solidFill>
                  <a:latin typeface="Arial Narrow" charset="0"/>
                </a:rPr>
                <a:t>الإقناع</a:t>
              </a:r>
            </a:p>
            <a:p>
              <a:pPr eaLnBrk="1" hangingPunct="1"/>
              <a:r>
                <a:rPr lang="ar-JO" sz="1800" b="1" baseline="0" dirty="0">
                  <a:solidFill>
                    <a:srgbClr val="FFFFFF"/>
                  </a:solidFill>
                  <a:latin typeface="Arial Narrow" charset="0"/>
                </a:rPr>
                <a:t>8</a:t>
              </a:r>
              <a:endParaRPr lang="en-US" b="1" baseline="0" dirty="0">
                <a:solidFill>
                  <a:srgbClr val="FFFFFF"/>
                </a:solidFill>
                <a:latin typeface="Arial Narrow" charset="0"/>
              </a:endParaRPr>
            </a:p>
          </p:txBody>
        </p:sp>
        <p:sp>
          <p:nvSpPr>
            <p:cNvPr id="67626" name="Rectangle 60"/>
            <p:cNvSpPr>
              <a:spLocks noChangeArrowheads="1"/>
            </p:cNvSpPr>
            <p:nvPr/>
          </p:nvSpPr>
          <p:spPr bwMode="auto">
            <a:xfrm>
              <a:off x="3120" y="3951"/>
              <a:ext cx="552" cy="979"/>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algn="l"/>
              <a:endParaRPr lang="en-US" baseline="0">
                <a:solidFill>
                  <a:srgbClr val="333333"/>
                </a:solidFill>
                <a:latin typeface="Arial" charset="0"/>
              </a:endParaRPr>
            </a:p>
          </p:txBody>
        </p:sp>
      </p:grpSp>
      <p:sp>
        <p:nvSpPr>
          <p:cNvPr id="67607" name="Rectangle 61"/>
          <p:cNvSpPr>
            <a:spLocks noChangeArrowheads="1"/>
          </p:cNvSpPr>
          <p:nvPr/>
        </p:nvSpPr>
        <p:spPr bwMode="auto">
          <a:xfrm>
            <a:off x="5543550" y="4953000"/>
            <a:ext cx="906368" cy="106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eaLnBrk="1" hangingPunct="1"/>
            <a:r>
              <a:rPr lang="ar-JO" sz="1800" b="1" baseline="0" dirty="0">
                <a:solidFill>
                  <a:srgbClr val="FFFFFF"/>
                </a:solidFill>
                <a:latin typeface="Arial Narrow" charset="0"/>
              </a:rPr>
              <a:t>الإعتراف </a:t>
            </a:r>
          </a:p>
          <a:p>
            <a:pPr eaLnBrk="1" hangingPunct="1"/>
            <a:r>
              <a:rPr lang="ar-JO" sz="1800" b="1" baseline="0" dirty="0">
                <a:solidFill>
                  <a:srgbClr val="FFFFFF"/>
                </a:solidFill>
                <a:latin typeface="Arial Narrow" charset="0"/>
              </a:rPr>
              <a:t>9</a:t>
            </a:r>
            <a:endParaRPr lang="en-US" sz="1800" b="1" baseline="0" dirty="0">
              <a:solidFill>
                <a:srgbClr val="FFFFFF"/>
              </a:solidFill>
              <a:latin typeface="Arial Narrow" charset="0"/>
            </a:endParaRPr>
          </a:p>
        </p:txBody>
      </p:sp>
      <p:grpSp>
        <p:nvGrpSpPr>
          <p:cNvPr id="67609" name="Group 63"/>
          <p:cNvGrpSpPr>
            <a:grpSpLocks/>
          </p:cNvGrpSpPr>
          <p:nvPr/>
        </p:nvGrpSpPr>
        <p:grpSpPr bwMode="auto">
          <a:xfrm>
            <a:off x="6450877" y="4979988"/>
            <a:ext cx="863364" cy="1063625"/>
            <a:chOff x="4224" y="3951"/>
            <a:chExt cx="442" cy="979"/>
          </a:xfrm>
        </p:grpSpPr>
        <p:sp>
          <p:nvSpPr>
            <p:cNvPr id="67623" name="Rectangle 64"/>
            <p:cNvSpPr>
              <a:spLocks noChangeArrowheads="1"/>
            </p:cNvSpPr>
            <p:nvPr/>
          </p:nvSpPr>
          <p:spPr bwMode="auto">
            <a:xfrm>
              <a:off x="4256" y="3951"/>
              <a:ext cx="378" cy="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eaLnBrk="1" hangingPunct="1"/>
              <a:r>
                <a:rPr lang="ar-JO" b="1" baseline="0" dirty="0">
                  <a:solidFill>
                    <a:srgbClr val="FFFFFF"/>
                  </a:solidFill>
                  <a:latin typeface="Arial Narrow" charset="0"/>
                </a:rPr>
                <a:t>العهد </a:t>
              </a:r>
            </a:p>
            <a:p>
              <a:pPr eaLnBrk="1" hangingPunct="1"/>
              <a:r>
                <a:rPr lang="ar-JO" b="1" baseline="0" dirty="0">
                  <a:solidFill>
                    <a:srgbClr val="FFFFFF"/>
                  </a:solidFill>
                  <a:latin typeface="Arial Narrow" charset="0"/>
                </a:rPr>
                <a:t>10</a:t>
              </a:r>
              <a:endParaRPr lang="en-US" b="1" baseline="0" dirty="0">
                <a:solidFill>
                  <a:srgbClr val="FFFFFF"/>
                </a:solidFill>
                <a:latin typeface="Arial Narrow" charset="0"/>
              </a:endParaRPr>
            </a:p>
          </p:txBody>
        </p:sp>
        <p:sp>
          <p:nvSpPr>
            <p:cNvPr id="67624" name="Rectangle 65"/>
            <p:cNvSpPr>
              <a:spLocks noChangeArrowheads="1"/>
            </p:cNvSpPr>
            <p:nvPr/>
          </p:nvSpPr>
          <p:spPr bwMode="auto">
            <a:xfrm>
              <a:off x="4224" y="3951"/>
              <a:ext cx="442" cy="979"/>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algn="l"/>
              <a:endParaRPr lang="en-US" baseline="0">
                <a:solidFill>
                  <a:srgbClr val="333333"/>
                </a:solidFill>
                <a:latin typeface="Arial" charset="0"/>
              </a:endParaRPr>
            </a:p>
          </p:txBody>
        </p:sp>
      </p:grpSp>
      <p:grpSp>
        <p:nvGrpSpPr>
          <p:cNvPr id="67610" name="Group 66"/>
          <p:cNvGrpSpPr>
            <a:grpSpLocks/>
          </p:cNvGrpSpPr>
          <p:nvPr/>
        </p:nvGrpSpPr>
        <p:grpSpPr bwMode="auto">
          <a:xfrm>
            <a:off x="7315200" y="4979988"/>
            <a:ext cx="914400" cy="1063625"/>
            <a:chOff x="4666" y="3951"/>
            <a:chExt cx="552" cy="979"/>
          </a:xfrm>
        </p:grpSpPr>
        <p:sp>
          <p:nvSpPr>
            <p:cNvPr id="67621" name="Rectangle 67"/>
            <p:cNvSpPr>
              <a:spLocks noChangeArrowheads="1"/>
            </p:cNvSpPr>
            <p:nvPr/>
          </p:nvSpPr>
          <p:spPr bwMode="auto">
            <a:xfrm>
              <a:off x="4698" y="3951"/>
              <a:ext cx="488" cy="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eaLnBrk="1" hangingPunct="1"/>
              <a:r>
                <a:rPr lang="ar-JO" sz="1100" b="1" baseline="0" dirty="0">
                  <a:solidFill>
                    <a:srgbClr val="FFFFFF"/>
                  </a:solidFill>
                  <a:latin typeface="Arial Narrow" charset="0"/>
                </a:rPr>
                <a:t>إعادة السكن و التكريس 11-12</a:t>
              </a:r>
              <a:endParaRPr lang="en-US" b="1" baseline="0" dirty="0">
                <a:solidFill>
                  <a:srgbClr val="FFFFFF"/>
                </a:solidFill>
                <a:latin typeface="Arial Narrow" charset="0"/>
              </a:endParaRPr>
            </a:p>
          </p:txBody>
        </p:sp>
        <p:sp>
          <p:nvSpPr>
            <p:cNvPr id="67622" name="Rectangle 68"/>
            <p:cNvSpPr>
              <a:spLocks noChangeArrowheads="1"/>
            </p:cNvSpPr>
            <p:nvPr/>
          </p:nvSpPr>
          <p:spPr bwMode="auto">
            <a:xfrm>
              <a:off x="4666" y="3951"/>
              <a:ext cx="552" cy="979"/>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algn="l"/>
              <a:endParaRPr lang="en-US" baseline="0">
                <a:solidFill>
                  <a:srgbClr val="333333"/>
                </a:solidFill>
                <a:latin typeface="Arial" charset="0"/>
              </a:endParaRPr>
            </a:p>
          </p:txBody>
        </p:sp>
      </p:grpSp>
      <p:grpSp>
        <p:nvGrpSpPr>
          <p:cNvPr id="67611" name="Group 69"/>
          <p:cNvGrpSpPr>
            <a:grpSpLocks/>
          </p:cNvGrpSpPr>
          <p:nvPr/>
        </p:nvGrpSpPr>
        <p:grpSpPr bwMode="auto">
          <a:xfrm>
            <a:off x="8229600" y="4979988"/>
            <a:ext cx="914400" cy="1063625"/>
            <a:chOff x="5218" y="3951"/>
            <a:chExt cx="552" cy="979"/>
          </a:xfrm>
        </p:grpSpPr>
        <p:sp>
          <p:nvSpPr>
            <p:cNvPr id="67619" name="Rectangle 70"/>
            <p:cNvSpPr>
              <a:spLocks noChangeArrowheads="1"/>
            </p:cNvSpPr>
            <p:nvPr/>
          </p:nvSpPr>
          <p:spPr bwMode="auto">
            <a:xfrm>
              <a:off x="5250" y="3951"/>
              <a:ext cx="488" cy="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eaLnBrk="1" hangingPunct="1"/>
              <a:r>
                <a:rPr lang="ar-JO" sz="1200" b="1" baseline="0" dirty="0">
                  <a:solidFill>
                    <a:srgbClr val="FFFFFF"/>
                  </a:solidFill>
                  <a:latin typeface="Arial Narrow" charset="0"/>
                </a:rPr>
                <a:t>إصلاحات السبت و الزواج المتبادل 13</a:t>
              </a:r>
              <a:endParaRPr lang="en-US" b="1" baseline="0" dirty="0">
                <a:solidFill>
                  <a:srgbClr val="FFFFFF"/>
                </a:solidFill>
                <a:latin typeface="Arial Narrow" charset="0"/>
              </a:endParaRPr>
            </a:p>
          </p:txBody>
        </p:sp>
        <p:sp>
          <p:nvSpPr>
            <p:cNvPr id="67620" name="Rectangle 71"/>
            <p:cNvSpPr>
              <a:spLocks noChangeArrowheads="1"/>
            </p:cNvSpPr>
            <p:nvPr/>
          </p:nvSpPr>
          <p:spPr bwMode="auto">
            <a:xfrm>
              <a:off x="5218" y="3951"/>
              <a:ext cx="552" cy="979"/>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algn="l"/>
              <a:endParaRPr lang="en-US" baseline="0">
                <a:solidFill>
                  <a:srgbClr val="333333"/>
                </a:solidFill>
                <a:latin typeface="Arial" charset="0"/>
              </a:endParaRPr>
            </a:p>
          </p:txBody>
        </p:sp>
      </p:grpSp>
      <p:grpSp>
        <p:nvGrpSpPr>
          <p:cNvPr id="67612" name="Group 72"/>
          <p:cNvGrpSpPr>
            <a:grpSpLocks/>
          </p:cNvGrpSpPr>
          <p:nvPr/>
        </p:nvGrpSpPr>
        <p:grpSpPr bwMode="auto">
          <a:xfrm>
            <a:off x="-4763" y="6043613"/>
            <a:ext cx="8226426" cy="814387"/>
            <a:chOff x="1870" y="4930"/>
            <a:chExt cx="3903" cy="748"/>
          </a:xfrm>
        </p:grpSpPr>
        <p:sp>
          <p:nvSpPr>
            <p:cNvPr id="67617" name="Rectangle 73"/>
            <p:cNvSpPr>
              <a:spLocks noChangeArrowheads="1"/>
            </p:cNvSpPr>
            <p:nvPr/>
          </p:nvSpPr>
          <p:spPr bwMode="auto">
            <a:xfrm>
              <a:off x="1902" y="4930"/>
              <a:ext cx="3839"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algn="l" eaLnBrk="1" hangingPunct="1">
                <a:lnSpc>
                  <a:spcPct val="80000"/>
                </a:lnSpc>
              </a:pPr>
              <a:r>
                <a:rPr lang="en-US" b="1" baseline="0" dirty="0">
                  <a:solidFill>
                    <a:srgbClr val="FFFFFF"/>
                  </a:solidFill>
                  <a:latin typeface="Arial Narrow" charset="0"/>
                </a:rPr>
                <a:t>		-----</a:t>
              </a:r>
              <a:r>
                <a:rPr lang="ar-JO" b="1" baseline="0" dirty="0">
                  <a:solidFill>
                    <a:srgbClr val="FFFFFF"/>
                  </a:solidFill>
                  <a:latin typeface="Arial Narrow" charset="0"/>
                </a:rPr>
                <a:t> 52 يوم (6: 15) </a:t>
              </a:r>
              <a:r>
                <a:rPr lang="en-US" b="1" baseline="0" dirty="0">
                  <a:solidFill>
                    <a:srgbClr val="FFFFFF"/>
                  </a:solidFill>
                  <a:latin typeface="Arial Narrow" charset="0"/>
                </a:rPr>
                <a:t>----</a:t>
              </a:r>
            </a:p>
            <a:p>
              <a:pPr eaLnBrk="1" hangingPunct="1">
                <a:lnSpc>
                  <a:spcPct val="80000"/>
                </a:lnSpc>
              </a:pPr>
              <a:r>
                <a:rPr lang="ar-JO" b="1" baseline="0" dirty="0">
                  <a:solidFill>
                    <a:srgbClr val="FFFFFF"/>
                  </a:solidFill>
                  <a:latin typeface="Arial Narrow" charset="0"/>
                </a:rPr>
                <a:t>445-433 ق.م</a:t>
              </a:r>
              <a:endParaRPr lang="en-US" b="1" baseline="0" dirty="0">
                <a:solidFill>
                  <a:srgbClr val="FFFFFF"/>
                </a:solidFill>
                <a:latin typeface="Arial Narrow" charset="0"/>
              </a:endParaRPr>
            </a:p>
            <a:p>
              <a:pPr algn="r" eaLnBrk="1" hangingPunct="1">
                <a:lnSpc>
                  <a:spcPct val="80000"/>
                </a:lnSpc>
              </a:pPr>
              <a:r>
                <a:rPr lang="en-US" b="1" baseline="0" dirty="0">
                  <a:solidFill>
                    <a:srgbClr val="FFFFFF"/>
                  </a:solidFill>
                  <a:latin typeface="Arial Narrow" charset="0"/>
                </a:rPr>
                <a:t>							</a:t>
              </a:r>
              <a:r>
                <a:rPr lang="ar-JO" b="1" baseline="0" dirty="0">
                  <a:solidFill>
                    <a:srgbClr val="FFFFFF"/>
                  </a:solidFill>
                  <a:latin typeface="Arial Narrow" charset="0"/>
                </a:rPr>
                <a:t>13: 6أ</a:t>
              </a:r>
              <a:endParaRPr lang="en-US" b="1" baseline="0" dirty="0">
                <a:solidFill>
                  <a:srgbClr val="FFFFFF"/>
                </a:solidFill>
                <a:latin typeface="Arial Narrow" charset="0"/>
              </a:endParaRPr>
            </a:p>
          </p:txBody>
        </p:sp>
        <p:sp>
          <p:nvSpPr>
            <p:cNvPr id="67618" name="Rectangle 74"/>
            <p:cNvSpPr>
              <a:spLocks noChangeArrowheads="1"/>
            </p:cNvSpPr>
            <p:nvPr/>
          </p:nvSpPr>
          <p:spPr bwMode="auto">
            <a:xfrm>
              <a:off x="1870" y="4930"/>
              <a:ext cx="3903" cy="74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algn="l"/>
              <a:endParaRPr lang="en-US" baseline="0">
                <a:solidFill>
                  <a:srgbClr val="333333"/>
                </a:solidFill>
                <a:latin typeface="Arial" charset="0"/>
              </a:endParaRPr>
            </a:p>
          </p:txBody>
        </p:sp>
      </p:grpSp>
      <p:grpSp>
        <p:nvGrpSpPr>
          <p:cNvPr id="67613" name="Group 75"/>
          <p:cNvGrpSpPr>
            <a:grpSpLocks/>
          </p:cNvGrpSpPr>
          <p:nvPr/>
        </p:nvGrpSpPr>
        <p:grpSpPr bwMode="auto">
          <a:xfrm>
            <a:off x="8143937" y="6043613"/>
            <a:ext cx="1000064" cy="814387"/>
            <a:chOff x="5598" y="4930"/>
            <a:chExt cx="2043" cy="748"/>
          </a:xfrm>
        </p:grpSpPr>
        <p:sp>
          <p:nvSpPr>
            <p:cNvPr id="67615" name="Rectangle 76"/>
            <p:cNvSpPr>
              <a:spLocks noChangeArrowheads="1"/>
            </p:cNvSpPr>
            <p:nvPr/>
          </p:nvSpPr>
          <p:spPr bwMode="auto">
            <a:xfrm>
              <a:off x="5598" y="4930"/>
              <a:ext cx="2043"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eaLnBrk="1" hangingPunct="1">
                <a:lnSpc>
                  <a:spcPct val="80000"/>
                </a:lnSpc>
              </a:pPr>
              <a:r>
                <a:rPr lang="ar-JO" sz="1600" b="1" baseline="0" dirty="0">
                  <a:solidFill>
                    <a:srgbClr val="FFFFFF"/>
                  </a:solidFill>
                  <a:latin typeface="Arial Narrow" charset="0"/>
                </a:rPr>
                <a:t>425 ق.م ؟</a:t>
              </a:r>
              <a:endParaRPr lang="en-US" sz="1600" b="1" baseline="0" dirty="0">
                <a:solidFill>
                  <a:srgbClr val="FFFFFF"/>
                </a:solidFill>
                <a:latin typeface="Arial Narrow" charset="0"/>
              </a:endParaRPr>
            </a:p>
            <a:p>
              <a:pPr>
                <a:lnSpc>
                  <a:spcPct val="80000"/>
                </a:lnSpc>
              </a:pPr>
              <a:r>
                <a:rPr lang="ar-JO" sz="1600" b="1" baseline="0" dirty="0">
                  <a:solidFill>
                    <a:srgbClr val="FFFFFF"/>
                  </a:solidFill>
                  <a:latin typeface="Arial Narrow" charset="0"/>
                </a:rPr>
                <a:t>420 ق.م ؟</a:t>
              </a:r>
              <a:endParaRPr lang="en-US" sz="1600" b="1" baseline="0" dirty="0">
                <a:solidFill>
                  <a:srgbClr val="FFFFFF"/>
                </a:solidFill>
                <a:latin typeface="Arial Narrow" charset="0"/>
              </a:endParaRPr>
            </a:p>
            <a:p>
              <a:pPr>
                <a:lnSpc>
                  <a:spcPct val="80000"/>
                </a:lnSpc>
              </a:pPr>
              <a:r>
                <a:rPr lang="en-US" sz="1600" b="1" baseline="0" dirty="0">
                  <a:solidFill>
                    <a:srgbClr val="FFFFFF"/>
                  </a:solidFill>
                  <a:latin typeface="Arial Narrow" charset="0"/>
                </a:rPr>
                <a:t> </a:t>
              </a:r>
            </a:p>
            <a:p>
              <a:pPr algn="r">
                <a:lnSpc>
                  <a:spcPct val="80000"/>
                </a:lnSpc>
              </a:pPr>
              <a:r>
                <a:rPr lang="ar-JO" sz="1600" b="1" baseline="0" dirty="0">
                  <a:solidFill>
                    <a:srgbClr val="FFFFFF"/>
                  </a:solidFill>
                  <a:latin typeface="Arial Narrow" charset="0"/>
                </a:rPr>
                <a:t>13: 6ب</a:t>
              </a:r>
              <a:endParaRPr lang="en-US" sz="1600" b="1" baseline="0" dirty="0">
                <a:solidFill>
                  <a:srgbClr val="FFFFFF"/>
                </a:solidFill>
                <a:latin typeface="Arial Narrow" charset="0"/>
              </a:endParaRPr>
            </a:p>
          </p:txBody>
        </p:sp>
        <p:sp>
          <p:nvSpPr>
            <p:cNvPr id="67616" name="Rectangle 77"/>
            <p:cNvSpPr>
              <a:spLocks noChangeArrowheads="1"/>
            </p:cNvSpPr>
            <p:nvPr/>
          </p:nvSpPr>
          <p:spPr bwMode="auto">
            <a:xfrm>
              <a:off x="5773" y="4930"/>
              <a:ext cx="1868" cy="74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algn="l"/>
              <a:endParaRPr lang="en-US" baseline="0">
                <a:solidFill>
                  <a:srgbClr val="333333"/>
                </a:solidFill>
                <a:latin typeface="Arial" charset="0"/>
              </a:endParaRPr>
            </a:p>
          </p:txBody>
        </p:sp>
      </p:grpSp>
      <p:sp>
        <p:nvSpPr>
          <p:cNvPr id="67614" name="Oval 77"/>
          <p:cNvSpPr>
            <a:spLocks noChangeArrowheads="1"/>
          </p:cNvSpPr>
          <p:nvPr/>
        </p:nvSpPr>
        <p:spPr bwMode="auto">
          <a:xfrm>
            <a:off x="7239000" y="4800600"/>
            <a:ext cx="990600" cy="1524000"/>
          </a:xfrm>
          <a:prstGeom prst="ellipse">
            <a:avLst/>
          </a:prstGeom>
          <a:noFill/>
          <a:ln w="508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pPr algn="l"/>
            <a:endParaRPr lang="en-US" baseline="0">
              <a:solidFill>
                <a:srgbClr val="FF0000"/>
              </a:solidFill>
              <a:latin typeface="Arial" charset="0"/>
            </a:endParaRPr>
          </a:p>
        </p:txBody>
      </p:sp>
    </p:spTree>
    <p:extLst>
      <p:ext uri="{BB962C8B-B14F-4D97-AF65-F5344CB8AC3E}">
        <p14:creationId xmlns:p14="http://schemas.microsoft.com/office/powerpoint/2010/main" val="412382122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35113" y="0"/>
            <a:ext cx="60848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 name="Freeform 3"/>
          <p:cNvSpPr>
            <a:spLocks/>
          </p:cNvSpPr>
          <p:nvPr/>
        </p:nvSpPr>
        <p:spPr bwMode="auto">
          <a:xfrm>
            <a:off x="1981200" y="152400"/>
            <a:ext cx="4270375" cy="4649788"/>
          </a:xfrm>
          <a:custGeom>
            <a:avLst/>
            <a:gdLst/>
            <a:ahLst/>
            <a:cxnLst>
              <a:cxn ang="0">
                <a:pos x="2436" y="0"/>
              </a:cxn>
              <a:cxn ang="0">
                <a:pos x="2052" y="48"/>
              </a:cxn>
              <a:cxn ang="0">
                <a:pos x="1920" y="72"/>
              </a:cxn>
              <a:cxn ang="0">
                <a:pos x="1908" y="108"/>
              </a:cxn>
              <a:cxn ang="0">
                <a:pos x="1800" y="132"/>
              </a:cxn>
              <a:cxn ang="0">
                <a:pos x="1572" y="168"/>
              </a:cxn>
              <a:cxn ang="0">
                <a:pos x="1500" y="192"/>
              </a:cxn>
              <a:cxn ang="0">
                <a:pos x="1464" y="204"/>
              </a:cxn>
              <a:cxn ang="0">
                <a:pos x="1428" y="216"/>
              </a:cxn>
              <a:cxn ang="0">
                <a:pos x="1380" y="288"/>
              </a:cxn>
              <a:cxn ang="0">
                <a:pos x="1368" y="336"/>
              </a:cxn>
              <a:cxn ang="0">
                <a:pos x="1152" y="372"/>
              </a:cxn>
              <a:cxn ang="0">
                <a:pos x="1116" y="384"/>
              </a:cxn>
              <a:cxn ang="0">
                <a:pos x="972" y="540"/>
              </a:cxn>
              <a:cxn ang="0">
                <a:pos x="756" y="696"/>
              </a:cxn>
              <a:cxn ang="0">
                <a:pos x="720" y="732"/>
              </a:cxn>
              <a:cxn ang="0">
                <a:pos x="648" y="780"/>
              </a:cxn>
              <a:cxn ang="0">
                <a:pos x="588" y="840"/>
              </a:cxn>
              <a:cxn ang="0">
                <a:pos x="492" y="936"/>
              </a:cxn>
              <a:cxn ang="0">
                <a:pos x="432" y="984"/>
              </a:cxn>
              <a:cxn ang="0">
                <a:pos x="408" y="1020"/>
              </a:cxn>
              <a:cxn ang="0">
                <a:pos x="252" y="1104"/>
              </a:cxn>
              <a:cxn ang="0">
                <a:pos x="144" y="1248"/>
              </a:cxn>
              <a:cxn ang="0">
                <a:pos x="72" y="1320"/>
              </a:cxn>
              <a:cxn ang="0">
                <a:pos x="24" y="1392"/>
              </a:cxn>
              <a:cxn ang="0">
                <a:pos x="0" y="1428"/>
              </a:cxn>
              <a:cxn ang="0">
                <a:pos x="12" y="1536"/>
              </a:cxn>
              <a:cxn ang="0">
                <a:pos x="48" y="1560"/>
              </a:cxn>
              <a:cxn ang="0">
                <a:pos x="96" y="1632"/>
              </a:cxn>
              <a:cxn ang="0">
                <a:pos x="192" y="1776"/>
              </a:cxn>
              <a:cxn ang="0">
                <a:pos x="216" y="1824"/>
              </a:cxn>
              <a:cxn ang="0">
                <a:pos x="288" y="1872"/>
              </a:cxn>
              <a:cxn ang="0">
                <a:pos x="432" y="2004"/>
              </a:cxn>
              <a:cxn ang="0">
                <a:pos x="408" y="2112"/>
              </a:cxn>
              <a:cxn ang="0">
                <a:pos x="384" y="2208"/>
              </a:cxn>
              <a:cxn ang="0">
                <a:pos x="396" y="2724"/>
              </a:cxn>
              <a:cxn ang="0">
                <a:pos x="408" y="2808"/>
              </a:cxn>
              <a:cxn ang="0">
                <a:pos x="732" y="2856"/>
              </a:cxn>
              <a:cxn ang="0">
                <a:pos x="768" y="2880"/>
              </a:cxn>
              <a:cxn ang="0">
                <a:pos x="792" y="2916"/>
              </a:cxn>
              <a:cxn ang="0">
                <a:pos x="852" y="2928"/>
              </a:cxn>
              <a:cxn ang="0">
                <a:pos x="1020" y="2916"/>
              </a:cxn>
              <a:cxn ang="0">
                <a:pos x="1128" y="2892"/>
              </a:cxn>
              <a:cxn ang="0">
                <a:pos x="1200" y="2856"/>
              </a:cxn>
              <a:cxn ang="0">
                <a:pos x="1284" y="2844"/>
              </a:cxn>
              <a:cxn ang="0">
                <a:pos x="1392" y="2784"/>
              </a:cxn>
              <a:cxn ang="0">
                <a:pos x="1548" y="2544"/>
              </a:cxn>
              <a:cxn ang="0">
                <a:pos x="1620" y="2412"/>
              </a:cxn>
              <a:cxn ang="0">
                <a:pos x="1776" y="2400"/>
              </a:cxn>
              <a:cxn ang="0">
                <a:pos x="2016" y="2364"/>
              </a:cxn>
              <a:cxn ang="0">
                <a:pos x="2136" y="2304"/>
              </a:cxn>
              <a:cxn ang="0">
                <a:pos x="2196" y="2136"/>
              </a:cxn>
              <a:cxn ang="0">
                <a:pos x="2208" y="2028"/>
              </a:cxn>
              <a:cxn ang="0">
                <a:pos x="2316" y="1980"/>
              </a:cxn>
              <a:cxn ang="0">
                <a:pos x="2616" y="1968"/>
              </a:cxn>
              <a:cxn ang="0">
                <a:pos x="2664" y="1824"/>
              </a:cxn>
              <a:cxn ang="0">
                <a:pos x="2616" y="1368"/>
              </a:cxn>
              <a:cxn ang="0">
                <a:pos x="2568" y="900"/>
              </a:cxn>
              <a:cxn ang="0">
                <a:pos x="2556" y="516"/>
              </a:cxn>
              <a:cxn ang="0">
                <a:pos x="2496" y="120"/>
              </a:cxn>
              <a:cxn ang="0">
                <a:pos x="2472" y="36"/>
              </a:cxn>
              <a:cxn ang="0">
                <a:pos x="2436" y="0"/>
              </a:cxn>
            </a:cxnLst>
            <a:rect l="0" t="0" r="r" b="b"/>
            <a:pathLst>
              <a:path w="2690" h="2929">
                <a:moveTo>
                  <a:pt x="2436" y="0"/>
                </a:moveTo>
                <a:cubicBezTo>
                  <a:pt x="2308" y="16"/>
                  <a:pt x="2180" y="34"/>
                  <a:pt x="2052" y="48"/>
                </a:cubicBezTo>
                <a:cubicBezTo>
                  <a:pt x="2009" y="59"/>
                  <a:pt x="1960" y="52"/>
                  <a:pt x="1920" y="72"/>
                </a:cubicBezTo>
                <a:cubicBezTo>
                  <a:pt x="1909" y="78"/>
                  <a:pt x="1918" y="100"/>
                  <a:pt x="1908" y="108"/>
                </a:cubicBezTo>
                <a:cubicBezTo>
                  <a:pt x="1879" y="131"/>
                  <a:pt x="1836" y="122"/>
                  <a:pt x="1800" y="132"/>
                </a:cubicBezTo>
                <a:cubicBezTo>
                  <a:pt x="1641" y="175"/>
                  <a:pt x="1831" y="148"/>
                  <a:pt x="1572" y="168"/>
                </a:cubicBezTo>
                <a:cubicBezTo>
                  <a:pt x="1548" y="176"/>
                  <a:pt x="1524" y="184"/>
                  <a:pt x="1500" y="192"/>
                </a:cubicBezTo>
                <a:cubicBezTo>
                  <a:pt x="1488" y="196"/>
                  <a:pt x="1476" y="200"/>
                  <a:pt x="1464" y="204"/>
                </a:cubicBezTo>
                <a:cubicBezTo>
                  <a:pt x="1452" y="208"/>
                  <a:pt x="1428" y="216"/>
                  <a:pt x="1428" y="216"/>
                </a:cubicBezTo>
                <a:cubicBezTo>
                  <a:pt x="1412" y="240"/>
                  <a:pt x="1396" y="264"/>
                  <a:pt x="1380" y="288"/>
                </a:cubicBezTo>
                <a:cubicBezTo>
                  <a:pt x="1371" y="302"/>
                  <a:pt x="1381" y="325"/>
                  <a:pt x="1368" y="336"/>
                </a:cubicBezTo>
                <a:cubicBezTo>
                  <a:pt x="1330" y="369"/>
                  <a:pt x="1170" y="371"/>
                  <a:pt x="1152" y="372"/>
                </a:cubicBezTo>
                <a:cubicBezTo>
                  <a:pt x="1140" y="376"/>
                  <a:pt x="1125" y="375"/>
                  <a:pt x="1116" y="384"/>
                </a:cubicBezTo>
                <a:cubicBezTo>
                  <a:pt x="1064" y="436"/>
                  <a:pt x="1046" y="515"/>
                  <a:pt x="972" y="540"/>
                </a:cubicBezTo>
                <a:cubicBezTo>
                  <a:pt x="908" y="604"/>
                  <a:pt x="817" y="635"/>
                  <a:pt x="756" y="696"/>
                </a:cubicBezTo>
                <a:cubicBezTo>
                  <a:pt x="744" y="708"/>
                  <a:pt x="733" y="722"/>
                  <a:pt x="720" y="732"/>
                </a:cubicBezTo>
                <a:cubicBezTo>
                  <a:pt x="697" y="750"/>
                  <a:pt x="648" y="780"/>
                  <a:pt x="648" y="780"/>
                </a:cubicBezTo>
                <a:cubicBezTo>
                  <a:pt x="604" y="846"/>
                  <a:pt x="648" y="790"/>
                  <a:pt x="588" y="840"/>
                </a:cubicBezTo>
                <a:cubicBezTo>
                  <a:pt x="550" y="872"/>
                  <a:pt x="534" y="908"/>
                  <a:pt x="492" y="936"/>
                </a:cubicBezTo>
                <a:cubicBezTo>
                  <a:pt x="423" y="1039"/>
                  <a:pt x="515" y="918"/>
                  <a:pt x="432" y="984"/>
                </a:cubicBezTo>
                <a:cubicBezTo>
                  <a:pt x="421" y="993"/>
                  <a:pt x="418" y="1010"/>
                  <a:pt x="408" y="1020"/>
                </a:cubicBezTo>
                <a:cubicBezTo>
                  <a:pt x="361" y="1067"/>
                  <a:pt x="316" y="1088"/>
                  <a:pt x="252" y="1104"/>
                </a:cubicBezTo>
                <a:cubicBezTo>
                  <a:pt x="209" y="1147"/>
                  <a:pt x="186" y="1206"/>
                  <a:pt x="144" y="1248"/>
                </a:cubicBezTo>
                <a:cubicBezTo>
                  <a:pt x="120" y="1272"/>
                  <a:pt x="91" y="1292"/>
                  <a:pt x="72" y="1320"/>
                </a:cubicBezTo>
                <a:cubicBezTo>
                  <a:pt x="56" y="1344"/>
                  <a:pt x="40" y="1368"/>
                  <a:pt x="24" y="1392"/>
                </a:cubicBezTo>
                <a:cubicBezTo>
                  <a:pt x="16" y="1404"/>
                  <a:pt x="0" y="1428"/>
                  <a:pt x="0" y="1428"/>
                </a:cubicBezTo>
                <a:cubicBezTo>
                  <a:pt x="4" y="1464"/>
                  <a:pt x="0" y="1502"/>
                  <a:pt x="12" y="1536"/>
                </a:cubicBezTo>
                <a:cubicBezTo>
                  <a:pt x="17" y="1550"/>
                  <a:pt x="39" y="1549"/>
                  <a:pt x="48" y="1560"/>
                </a:cubicBezTo>
                <a:cubicBezTo>
                  <a:pt x="67" y="1582"/>
                  <a:pt x="80" y="1608"/>
                  <a:pt x="96" y="1632"/>
                </a:cubicBezTo>
                <a:cubicBezTo>
                  <a:pt x="127" y="1679"/>
                  <a:pt x="167" y="1726"/>
                  <a:pt x="192" y="1776"/>
                </a:cubicBezTo>
                <a:cubicBezTo>
                  <a:pt x="200" y="1792"/>
                  <a:pt x="203" y="1811"/>
                  <a:pt x="216" y="1824"/>
                </a:cubicBezTo>
                <a:cubicBezTo>
                  <a:pt x="236" y="1844"/>
                  <a:pt x="268" y="1852"/>
                  <a:pt x="288" y="1872"/>
                </a:cubicBezTo>
                <a:cubicBezTo>
                  <a:pt x="336" y="1920"/>
                  <a:pt x="385" y="1957"/>
                  <a:pt x="432" y="2004"/>
                </a:cubicBezTo>
                <a:cubicBezTo>
                  <a:pt x="407" y="2153"/>
                  <a:pt x="433" y="2019"/>
                  <a:pt x="408" y="2112"/>
                </a:cubicBezTo>
                <a:cubicBezTo>
                  <a:pt x="399" y="2144"/>
                  <a:pt x="384" y="2208"/>
                  <a:pt x="384" y="2208"/>
                </a:cubicBezTo>
                <a:cubicBezTo>
                  <a:pt x="388" y="2380"/>
                  <a:pt x="389" y="2552"/>
                  <a:pt x="396" y="2724"/>
                </a:cubicBezTo>
                <a:cubicBezTo>
                  <a:pt x="397" y="2752"/>
                  <a:pt x="391" y="2786"/>
                  <a:pt x="408" y="2808"/>
                </a:cubicBezTo>
                <a:cubicBezTo>
                  <a:pt x="437" y="2846"/>
                  <a:pt x="732" y="2856"/>
                  <a:pt x="732" y="2856"/>
                </a:cubicBezTo>
                <a:cubicBezTo>
                  <a:pt x="744" y="2864"/>
                  <a:pt x="758" y="2870"/>
                  <a:pt x="768" y="2880"/>
                </a:cubicBezTo>
                <a:cubicBezTo>
                  <a:pt x="778" y="2890"/>
                  <a:pt x="779" y="2909"/>
                  <a:pt x="792" y="2916"/>
                </a:cubicBezTo>
                <a:cubicBezTo>
                  <a:pt x="810" y="2926"/>
                  <a:pt x="832" y="2924"/>
                  <a:pt x="852" y="2928"/>
                </a:cubicBezTo>
                <a:cubicBezTo>
                  <a:pt x="908" y="2924"/>
                  <a:pt x="965" y="2929"/>
                  <a:pt x="1020" y="2916"/>
                </a:cubicBezTo>
                <a:cubicBezTo>
                  <a:pt x="1174" y="2880"/>
                  <a:pt x="894" y="2853"/>
                  <a:pt x="1128" y="2892"/>
                </a:cubicBezTo>
                <a:cubicBezTo>
                  <a:pt x="1153" y="2884"/>
                  <a:pt x="1174" y="2864"/>
                  <a:pt x="1200" y="2856"/>
                </a:cubicBezTo>
                <a:cubicBezTo>
                  <a:pt x="1227" y="2848"/>
                  <a:pt x="1256" y="2848"/>
                  <a:pt x="1284" y="2844"/>
                </a:cubicBezTo>
                <a:cubicBezTo>
                  <a:pt x="1367" y="2789"/>
                  <a:pt x="1329" y="2805"/>
                  <a:pt x="1392" y="2784"/>
                </a:cubicBezTo>
                <a:cubicBezTo>
                  <a:pt x="1413" y="2679"/>
                  <a:pt x="1438" y="2581"/>
                  <a:pt x="1548" y="2544"/>
                </a:cubicBezTo>
                <a:cubicBezTo>
                  <a:pt x="1564" y="2520"/>
                  <a:pt x="1598" y="2420"/>
                  <a:pt x="1620" y="2412"/>
                </a:cubicBezTo>
                <a:cubicBezTo>
                  <a:pt x="1669" y="2394"/>
                  <a:pt x="1724" y="2404"/>
                  <a:pt x="1776" y="2400"/>
                </a:cubicBezTo>
                <a:cubicBezTo>
                  <a:pt x="1853" y="2374"/>
                  <a:pt x="1936" y="2377"/>
                  <a:pt x="2016" y="2364"/>
                </a:cubicBezTo>
                <a:cubicBezTo>
                  <a:pt x="2102" y="2307"/>
                  <a:pt x="2060" y="2323"/>
                  <a:pt x="2136" y="2304"/>
                </a:cubicBezTo>
                <a:cubicBezTo>
                  <a:pt x="2170" y="2254"/>
                  <a:pt x="2181" y="2195"/>
                  <a:pt x="2196" y="2136"/>
                </a:cubicBezTo>
                <a:cubicBezTo>
                  <a:pt x="2200" y="2100"/>
                  <a:pt x="2196" y="2062"/>
                  <a:pt x="2208" y="2028"/>
                </a:cubicBezTo>
                <a:cubicBezTo>
                  <a:pt x="2214" y="2011"/>
                  <a:pt x="2301" y="1981"/>
                  <a:pt x="2316" y="1980"/>
                </a:cubicBezTo>
                <a:cubicBezTo>
                  <a:pt x="2416" y="1976"/>
                  <a:pt x="2516" y="1972"/>
                  <a:pt x="2616" y="1968"/>
                </a:cubicBezTo>
                <a:cubicBezTo>
                  <a:pt x="2690" y="1943"/>
                  <a:pt x="2664" y="1964"/>
                  <a:pt x="2664" y="1824"/>
                </a:cubicBezTo>
                <a:cubicBezTo>
                  <a:pt x="2664" y="1578"/>
                  <a:pt x="2647" y="1555"/>
                  <a:pt x="2616" y="1368"/>
                </a:cubicBezTo>
                <a:cubicBezTo>
                  <a:pt x="2588" y="995"/>
                  <a:pt x="2610" y="1151"/>
                  <a:pt x="2568" y="900"/>
                </a:cubicBezTo>
                <a:cubicBezTo>
                  <a:pt x="2563" y="807"/>
                  <a:pt x="2530" y="622"/>
                  <a:pt x="2556" y="516"/>
                </a:cubicBezTo>
                <a:cubicBezTo>
                  <a:pt x="2530" y="384"/>
                  <a:pt x="2515" y="254"/>
                  <a:pt x="2496" y="120"/>
                </a:cubicBezTo>
                <a:cubicBezTo>
                  <a:pt x="2495" y="115"/>
                  <a:pt x="2478" y="45"/>
                  <a:pt x="2472" y="36"/>
                </a:cubicBezTo>
                <a:cubicBezTo>
                  <a:pt x="2463" y="22"/>
                  <a:pt x="2436" y="0"/>
                  <a:pt x="2436" y="0"/>
                </a:cubicBezTo>
                <a:close/>
              </a:path>
            </a:pathLst>
          </a:custGeom>
          <a:noFill/>
          <a:ln w="76200" cap="flat" cmpd="sng">
            <a:solidFill>
              <a:srgbClr val="00FFFF"/>
            </a:solidFill>
            <a:prstDash val="dash"/>
            <a:round/>
            <a:headEnd/>
            <a:tailEnd/>
          </a:ln>
          <a:effectLst>
            <a:outerShdw dist="35921" dir="2700000" algn="ctr" rotWithShape="0">
              <a:schemeClr val="tx1"/>
            </a:outerShdw>
          </a:effectLst>
        </p:spPr>
        <p:txBody>
          <a:bodyPr/>
          <a:lstStyle/>
          <a:p>
            <a:pPr algn="l">
              <a:defRPr/>
            </a:pPr>
            <a:endParaRPr lang="en-US" baseline="0">
              <a:solidFill>
                <a:srgbClr val="FFFFFF"/>
              </a:solidFill>
              <a:latin typeface="Arial" charset="0"/>
              <a:ea typeface="ＭＳ Ｐゴシック" pitchFamily="-128" charset="-128"/>
              <a:cs typeface="Arial" pitchFamily="34" charset="0"/>
            </a:endParaRPr>
          </a:p>
        </p:txBody>
      </p:sp>
      <p:sp>
        <p:nvSpPr>
          <p:cNvPr id="89092" name="Rectangle 4"/>
          <p:cNvSpPr>
            <a:spLocks noChangeArrowheads="1"/>
          </p:cNvSpPr>
          <p:nvPr/>
        </p:nvSpPr>
        <p:spPr bwMode="auto">
          <a:xfrm rot="-526782">
            <a:off x="5051425" y="1749425"/>
            <a:ext cx="1066800" cy="1676400"/>
          </a:xfrm>
          <a:prstGeom prst="rect">
            <a:avLst/>
          </a:prstGeom>
          <a:noFill/>
          <a:ln w="76200">
            <a:solidFill>
              <a:srgbClr val="66FF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1" hangingPunct="1"/>
            <a:endParaRPr lang="en-US" sz="1800" baseline="0">
              <a:solidFill>
                <a:srgbClr val="FFFFFF"/>
              </a:solidFill>
              <a:cs typeface="Arial" charset="0"/>
            </a:endParaRPr>
          </a:p>
        </p:txBody>
      </p:sp>
      <p:sp>
        <p:nvSpPr>
          <p:cNvPr id="89093" name="Freeform 5"/>
          <p:cNvSpPr>
            <a:spLocks/>
          </p:cNvSpPr>
          <p:nvPr/>
        </p:nvSpPr>
        <p:spPr bwMode="auto">
          <a:xfrm>
            <a:off x="4800600" y="2209800"/>
            <a:ext cx="1131888" cy="3521075"/>
          </a:xfrm>
          <a:custGeom>
            <a:avLst/>
            <a:gdLst>
              <a:gd name="T0" fmla="*/ 2147483647 w 713"/>
              <a:gd name="T1" fmla="*/ 2147483647 h 2218"/>
              <a:gd name="T2" fmla="*/ 2147483647 w 713"/>
              <a:gd name="T3" fmla="*/ 2147483647 h 2218"/>
              <a:gd name="T4" fmla="*/ 2147483647 w 713"/>
              <a:gd name="T5" fmla="*/ 2147483647 h 2218"/>
              <a:gd name="T6" fmla="*/ 2147483647 w 713"/>
              <a:gd name="T7" fmla="*/ 2147483647 h 2218"/>
              <a:gd name="T8" fmla="*/ 0 w 713"/>
              <a:gd name="T9" fmla="*/ 2147483647 h 2218"/>
              <a:gd name="T10" fmla="*/ 2147483647 w 713"/>
              <a:gd name="T11" fmla="*/ 2147483647 h 2218"/>
              <a:gd name="T12" fmla="*/ 2147483647 w 713"/>
              <a:gd name="T13" fmla="*/ 2147483647 h 2218"/>
              <a:gd name="T14" fmla="*/ 2147483647 w 713"/>
              <a:gd name="T15" fmla="*/ 2147483647 h 2218"/>
              <a:gd name="T16" fmla="*/ 2147483647 w 713"/>
              <a:gd name="T17" fmla="*/ 2147483647 h 2218"/>
              <a:gd name="T18" fmla="*/ 2147483647 w 713"/>
              <a:gd name="T19" fmla="*/ 2147483647 h 2218"/>
              <a:gd name="T20" fmla="*/ 2147483647 w 713"/>
              <a:gd name="T21" fmla="*/ 2147483647 h 2218"/>
              <a:gd name="T22" fmla="*/ 2147483647 w 713"/>
              <a:gd name="T23" fmla="*/ 2147483647 h 2218"/>
              <a:gd name="T24" fmla="*/ 2147483647 w 713"/>
              <a:gd name="T25" fmla="*/ 2147483647 h 2218"/>
              <a:gd name="T26" fmla="*/ 2147483647 w 713"/>
              <a:gd name="T27" fmla="*/ 2147483647 h 2218"/>
              <a:gd name="T28" fmla="*/ 2147483647 w 713"/>
              <a:gd name="T29" fmla="*/ 2147483647 h 2218"/>
              <a:gd name="T30" fmla="*/ 2147483647 w 713"/>
              <a:gd name="T31" fmla="*/ 2147483647 h 2218"/>
              <a:gd name="T32" fmla="*/ 2147483647 w 713"/>
              <a:gd name="T33" fmla="*/ 2147483647 h 2218"/>
              <a:gd name="T34" fmla="*/ 2147483647 w 713"/>
              <a:gd name="T35" fmla="*/ 2147483647 h 2218"/>
              <a:gd name="T36" fmla="*/ 2147483647 w 713"/>
              <a:gd name="T37" fmla="*/ 2147483647 h 2218"/>
              <a:gd name="T38" fmla="*/ 2147483647 w 713"/>
              <a:gd name="T39" fmla="*/ 2147483647 h 2218"/>
              <a:gd name="T40" fmla="*/ 2147483647 w 713"/>
              <a:gd name="T41" fmla="*/ 2147483647 h 2218"/>
              <a:gd name="T42" fmla="*/ 2147483647 w 713"/>
              <a:gd name="T43" fmla="*/ 2147483647 h 2218"/>
              <a:gd name="T44" fmla="*/ 2147483647 w 713"/>
              <a:gd name="T45" fmla="*/ 2147483647 h 2218"/>
              <a:gd name="T46" fmla="*/ 2147483647 w 713"/>
              <a:gd name="T47" fmla="*/ 2147483647 h 2218"/>
              <a:gd name="T48" fmla="*/ 2147483647 w 713"/>
              <a:gd name="T49" fmla="*/ 2147483647 h 2218"/>
              <a:gd name="T50" fmla="*/ 2147483647 w 713"/>
              <a:gd name="T51" fmla="*/ 2147483647 h 2218"/>
              <a:gd name="T52" fmla="*/ 2147483647 w 713"/>
              <a:gd name="T53" fmla="*/ 0 h 2218"/>
              <a:gd name="T54" fmla="*/ 2147483647 w 713"/>
              <a:gd name="T55" fmla="*/ 2147483647 h 2218"/>
              <a:gd name="T56" fmla="*/ 2147483647 w 713"/>
              <a:gd name="T57" fmla="*/ 2147483647 h 2218"/>
              <a:gd name="T58" fmla="*/ 2147483647 w 713"/>
              <a:gd name="T59" fmla="*/ 2147483647 h 2218"/>
              <a:gd name="T60" fmla="*/ 2147483647 w 713"/>
              <a:gd name="T61" fmla="*/ 2147483647 h 2218"/>
              <a:gd name="T62" fmla="*/ 2147483647 w 713"/>
              <a:gd name="T63" fmla="*/ 2147483647 h 2218"/>
              <a:gd name="T64" fmla="*/ 2147483647 w 713"/>
              <a:gd name="T65" fmla="*/ 2147483647 h 2218"/>
              <a:gd name="T66" fmla="*/ 2147483647 w 713"/>
              <a:gd name="T67" fmla="*/ 2147483647 h 2218"/>
              <a:gd name="T68" fmla="*/ 2147483647 w 713"/>
              <a:gd name="T69" fmla="*/ 2147483647 h 2218"/>
              <a:gd name="T70" fmla="*/ 2147483647 w 713"/>
              <a:gd name="T71" fmla="*/ 2147483647 h 2218"/>
              <a:gd name="T72" fmla="*/ 2147483647 w 713"/>
              <a:gd name="T73" fmla="*/ 2147483647 h 2218"/>
              <a:gd name="T74" fmla="*/ 2147483647 w 713"/>
              <a:gd name="T75" fmla="*/ 2147483647 h 2218"/>
              <a:gd name="T76" fmla="*/ 2147483647 w 713"/>
              <a:gd name="T77" fmla="*/ 2147483647 h 2218"/>
              <a:gd name="T78" fmla="*/ 2147483647 w 713"/>
              <a:gd name="T79" fmla="*/ 2147483647 h 2218"/>
              <a:gd name="T80" fmla="*/ 2147483647 w 713"/>
              <a:gd name="T81" fmla="*/ 2147483647 h 2218"/>
              <a:gd name="T82" fmla="*/ 2147483647 w 713"/>
              <a:gd name="T83" fmla="*/ 2147483647 h 2218"/>
              <a:gd name="T84" fmla="*/ 2147483647 w 713"/>
              <a:gd name="T85" fmla="*/ 2147483647 h 2218"/>
              <a:gd name="T86" fmla="*/ 2147483647 w 713"/>
              <a:gd name="T87" fmla="*/ 2147483647 h 2218"/>
              <a:gd name="T88" fmla="*/ 2147483647 w 713"/>
              <a:gd name="T89" fmla="*/ 2147483647 h 2218"/>
              <a:gd name="T90" fmla="*/ 2147483647 w 713"/>
              <a:gd name="T91" fmla="*/ 2147483647 h 2218"/>
              <a:gd name="T92" fmla="*/ 2147483647 w 713"/>
              <a:gd name="T93" fmla="*/ 2147483647 h 22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13"/>
              <a:gd name="T142" fmla="*/ 0 h 2218"/>
              <a:gd name="T143" fmla="*/ 713 w 713"/>
              <a:gd name="T144" fmla="*/ 2218 h 22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13" h="2218">
                <a:moveTo>
                  <a:pt x="120" y="2208"/>
                </a:moveTo>
                <a:cubicBezTo>
                  <a:pt x="104" y="2161"/>
                  <a:pt x="124" y="2204"/>
                  <a:pt x="88" y="2168"/>
                </a:cubicBezTo>
                <a:cubicBezTo>
                  <a:pt x="71" y="2151"/>
                  <a:pt x="48" y="2096"/>
                  <a:pt x="40" y="2072"/>
                </a:cubicBezTo>
                <a:cubicBezTo>
                  <a:pt x="31" y="1959"/>
                  <a:pt x="42" y="2006"/>
                  <a:pt x="16" y="1928"/>
                </a:cubicBezTo>
                <a:cubicBezTo>
                  <a:pt x="11" y="1912"/>
                  <a:pt x="0" y="1880"/>
                  <a:pt x="0" y="1880"/>
                </a:cubicBezTo>
                <a:cubicBezTo>
                  <a:pt x="6" y="1844"/>
                  <a:pt x="14" y="1811"/>
                  <a:pt x="24" y="1776"/>
                </a:cubicBezTo>
                <a:cubicBezTo>
                  <a:pt x="29" y="1760"/>
                  <a:pt x="35" y="1744"/>
                  <a:pt x="40" y="1728"/>
                </a:cubicBezTo>
                <a:cubicBezTo>
                  <a:pt x="43" y="1720"/>
                  <a:pt x="48" y="1704"/>
                  <a:pt x="48" y="1704"/>
                </a:cubicBezTo>
                <a:cubicBezTo>
                  <a:pt x="61" y="1610"/>
                  <a:pt x="64" y="1475"/>
                  <a:pt x="152" y="1416"/>
                </a:cubicBezTo>
                <a:cubicBezTo>
                  <a:pt x="170" y="1389"/>
                  <a:pt x="198" y="1371"/>
                  <a:pt x="216" y="1344"/>
                </a:cubicBezTo>
                <a:cubicBezTo>
                  <a:pt x="239" y="1310"/>
                  <a:pt x="299" y="1238"/>
                  <a:pt x="312" y="1200"/>
                </a:cubicBezTo>
                <a:cubicBezTo>
                  <a:pt x="330" y="1147"/>
                  <a:pt x="349" y="1095"/>
                  <a:pt x="360" y="1040"/>
                </a:cubicBezTo>
                <a:cubicBezTo>
                  <a:pt x="355" y="970"/>
                  <a:pt x="346" y="908"/>
                  <a:pt x="336" y="840"/>
                </a:cubicBezTo>
                <a:cubicBezTo>
                  <a:pt x="344" y="777"/>
                  <a:pt x="353" y="756"/>
                  <a:pt x="376" y="704"/>
                </a:cubicBezTo>
                <a:cubicBezTo>
                  <a:pt x="376" y="704"/>
                  <a:pt x="396" y="644"/>
                  <a:pt x="400" y="632"/>
                </a:cubicBezTo>
                <a:cubicBezTo>
                  <a:pt x="403" y="624"/>
                  <a:pt x="408" y="608"/>
                  <a:pt x="408" y="608"/>
                </a:cubicBezTo>
                <a:cubicBezTo>
                  <a:pt x="397" y="565"/>
                  <a:pt x="390" y="538"/>
                  <a:pt x="352" y="512"/>
                </a:cubicBezTo>
                <a:cubicBezTo>
                  <a:pt x="347" y="504"/>
                  <a:pt x="343" y="495"/>
                  <a:pt x="336" y="488"/>
                </a:cubicBezTo>
                <a:cubicBezTo>
                  <a:pt x="329" y="481"/>
                  <a:pt x="318" y="479"/>
                  <a:pt x="312" y="472"/>
                </a:cubicBezTo>
                <a:cubicBezTo>
                  <a:pt x="299" y="458"/>
                  <a:pt x="291" y="440"/>
                  <a:pt x="280" y="424"/>
                </a:cubicBezTo>
                <a:cubicBezTo>
                  <a:pt x="275" y="416"/>
                  <a:pt x="267" y="409"/>
                  <a:pt x="264" y="400"/>
                </a:cubicBezTo>
                <a:cubicBezTo>
                  <a:pt x="259" y="384"/>
                  <a:pt x="248" y="352"/>
                  <a:pt x="248" y="352"/>
                </a:cubicBezTo>
                <a:cubicBezTo>
                  <a:pt x="260" y="317"/>
                  <a:pt x="250" y="307"/>
                  <a:pt x="216" y="296"/>
                </a:cubicBezTo>
                <a:cubicBezTo>
                  <a:pt x="179" y="241"/>
                  <a:pt x="193" y="175"/>
                  <a:pt x="200" y="112"/>
                </a:cubicBezTo>
                <a:cubicBezTo>
                  <a:pt x="202" y="98"/>
                  <a:pt x="210" y="65"/>
                  <a:pt x="224" y="56"/>
                </a:cubicBezTo>
                <a:cubicBezTo>
                  <a:pt x="255" y="37"/>
                  <a:pt x="308" y="28"/>
                  <a:pt x="344" y="16"/>
                </a:cubicBezTo>
                <a:cubicBezTo>
                  <a:pt x="360" y="11"/>
                  <a:pt x="392" y="0"/>
                  <a:pt x="392" y="0"/>
                </a:cubicBezTo>
                <a:cubicBezTo>
                  <a:pt x="459" y="3"/>
                  <a:pt x="526" y="1"/>
                  <a:pt x="592" y="8"/>
                </a:cubicBezTo>
                <a:cubicBezTo>
                  <a:pt x="616" y="11"/>
                  <a:pt x="648" y="84"/>
                  <a:pt x="656" y="96"/>
                </a:cubicBezTo>
                <a:cubicBezTo>
                  <a:pt x="698" y="160"/>
                  <a:pt x="697" y="285"/>
                  <a:pt x="712" y="360"/>
                </a:cubicBezTo>
                <a:cubicBezTo>
                  <a:pt x="710" y="380"/>
                  <a:pt x="713" y="453"/>
                  <a:pt x="696" y="488"/>
                </a:cubicBezTo>
                <a:cubicBezTo>
                  <a:pt x="673" y="534"/>
                  <a:pt x="641" y="579"/>
                  <a:pt x="632" y="632"/>
                </a:cubicBezTo>
                <a:cubicBezTo>
                  <a:pt x="625" y="673"/>
                  <a:pt x="627" y="723"/>
                  <a:pt x="608" y="760"/>
                </a:cubicBezTo>
                <a:cubicBezTo>
                  <a:pt x="593" y="790"/>
                  <a:pt x="564" y="798"/>
                  <a:pt x="544" y="824"/>
                </a:cubicBezTo>
                <a:cubicBezTo>
                  <a:pt x="532" y="839"/>
                  <a:pt x="523" y="856"/>
                  <a:pt x="512" y="872"/>
                </a:cubicBezTo>
                <a:cubicBezTo>
                  <a:pt x="498" y="893"/>
                  <a:pt x="496" y="920"/>
                  <a:pt x="488" y="944"/>
                </a:cubicBezTo>
                <a:cubicBezTo>
                  <a:pt x="465" y="1013"/>
                  <a:pt x="452" y="1089"/>
                  <a:pt x="440" y="1160"/>
                </a:cubicBezTo>
                <a:cubicBezTo>
                  <a:pt x="443" y="1195"/>
                  <a:pt x="435" y="1232"/>
                  <a:pt x="448" y="1264"/>
                </a:cubicBezTo>
                <a:cubicBezTo>
                  <a:pt x="455" y="1282"/>
                  <a:pt x="496" y="1296"/>
                  <a:pt x="496" y="1296"/>
                </a:cubicBezTo>
                <a:cubicBezTo>
                  <a:pt x="533" y="1351"/>
                  <a:pt x="522" y="1326"/>
                  <a:pt x="536" y="1368"/>
                </a:cubicBezTo>
                <a:cubicBezTo>
                  <a:pt x="524" y="1451"/>
                  <a:pt x="489" y="1517"/>
                  <a:pt x="456" y="1592"/>
                </a:cubicBezTo>
                <a:cubicBezTo>
                  <a:pt x="432" y="1645"/>
                  <a:pt x="426" y="1705"/>
                  <a:pt x="408" y="1760"/>
                </a:cubicBezTo>
                <a:cubicBezTo>
                  <a:pt x="396" y="1797"/>
                  <a:pt x="361" y="1843"/>
                  <a:pt x="344" y="1880"/>
                </a:cubicBezTo>
                <a:cubicBezTo>
                  <a:pt x="306" y="1964"/>
                  <a:pt x="273" y="2082"/>
                  <a:pt x="192" y="2136"/>
                </a:cubicBezTo>
                <a:cubicBezTo>
                  <a:pt x="149" y="2200"/>
                  <a:pt x="205" y="2123"/>
                  <a:pt x="152" y="2176"/>
                </a:cubicBezTo>
                <a:cubicBezTo>
                  <a:pt x="120" y="2208"/>
                  <a:pt x="155" y="2195"/>
                  <a:pt x="112" y="2216"/>
                </a:cubicBezTo>
                <a:cubicBezTo>
                  <a:pt x="109" y="2218"/>
                  <a:pt x="117" y="2211"/>
                  <a:pt x="120" y="2208"/>
                </a:cubicBezTo>
                <a:close/>
              </a:path>
            </a:pathLst>
          </a:custGeom>
          <a:solidFill>
            <a:srgbClr val="FF0066"/>
          </a:solidFill>
          <a:ln w="76200">
            <a:solidFill>
              <a:schemeClr val="tx1"/>
            </a:solidFill>
            <a:round/>
            <a:headEnd/>
            <a:tailEnd/>
          </a:ln>
        </p:spPr>
        <p:txBody>
          <a:bodyPr/>
          <a:lstStyle/>
          <a:p>
            <a:pPr algn="l" eaLnBrk="1" hangingPunct="1"/>
            <a:endParaRPr lang="en-US" sz="1800" baseline="0">
              <a:solidFill>
                <a:srgbClr val="FFFFFF"/>
              </a:solidFill>
              <a:cs typeface="Arial" charset="0"/>
            </a:endParaRPr>
          </a:p>
        </p:txBody>
      </p:sp>
      <p:sp>
        <p:nvSpPr>
          <p:cNvPr id="89094" name="Oval 6"/>
          <p:cNvSpPr>
            <a:spLocks noChangeArrowheads="1"/>
          </p:cNvSpPr>
          <p:nvPr/>
        </p:nvSpPr>
        <p:spPr bwMode="auto">
          <a:xfrm>
            <a:off x="5257800" y="2362200"/>
            <a:ext cx="381000" cy="381000"/>
          </a:xfrm>
          <a:prstGeom prst="ellipse">
            <a:avLst/>
          </a:prstGeom>
          <a:solidFill>
            <a:srgbClr val="FFFF00"/>
          </a:solidFill>
          <a:ln w="9525">
            <a:solidFill>
              <a:schemeClr val="tx1"/>
            </a:solidFill>
            <a:round/>
            <a:headEnd/>
            <a:tailEnd/>
          </a:ln>
        </p:spPr>
        <p:txBody>
          <a:bodyPr wrap="none" anchor="ctr"/>
          <a:lstStyle/>
          <a:p>
            <a:pPr algn="l" eaLnBrk="1" hangingPunct="1"/>
            <a:endParaRPr lang="en-US" sz="1800" baseline="0">
              <a:solidFill>
                <a:srgbClr val="FFFFFF"/>
              </a:solidFill>
              <a:cs typeface="Arial" charset="0"/>
            </a:endParaRPr>
          </a:p>
        </p:txBody>
      </p:sp>
      <p:sp>
        <p:nvSpPr>
          <p:cNvPr id="89095" name="Text Box 7"/>
          <p:cNvSpPr txBox="1">
            <a:spLocks noChangeArrowheads="1"/>
          </p:cNvSpPr>
          <p:nvPr/>
        </p:nvSpPr>
        <p:spPr bwMode="auto">
          <a:xfrm>
            <a:off x="7315200" y="1676400"/>
            <a:ext cx="1752600" cy="1200329"/>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algn="r" eaLnBrk="1" hangingPunct="1">
              <a:spcBef>
                <a:spcPct val="50000"/>
              </a:spcBef>
              <a:defRPr/>
            </a:pPr>
            <a:r>
              <a:rPr lang="ar-JO" sz="3600" b="1" baseline="0" dirty="0">
                <a:solidFill>
                  <a:srgbClr val="FFFFFF"/>
                </a:solidFill>
                <a:latin typeface="Arial" pitchFamily="24" charset="0"/>
                <a:ea typeface="Arial" pitchFamily="-65" charset="0"/>
                <a:cs typeface="Arial" pitchFamily="-65" charset="0"/>
              </a:rPr>
              <a:t>جبل الزيتون</a:t>
            </a:r>
            <a:endParaRPr lang="en-US" sz="3600" b="1" baseline="0" dirty="0">
              <a:solidFill>
                <a:srgbClr val="FFFFFF"/>
              </a:solidFill>
              <a:latin typeface="Arial" pitchFamily="24" charset="0"/>
              <a:ea typeface="Arial" pitchFamily="-65" charset="0"/>
              <a:cs typeface="Arial" pitchFamily="-65" charset="0"/>
            </a:endParaRPr>
          </a:p>
        </p:txBody>
      </p:sp>
      <p:sp>
        <p:nvSpPr>
          <p:cNvPr id="89096" name="Rectangle 8"/>
          <p:cNvSpPr>
            <a:spLocks noGrp="1" noChangeArrowheads="1"/>
          </p:cNvSpPr>
          <p:nvPr>
            <p:ph type="title" idx="4294967295"/>
          </p:nvPr>
        </p:nvSpPr>
        <p:spPr>
          <a:xfrm>
            <a:off x="0" y="228600"/>
            <a:ext cx="4643438" cy="1295400"/>
          </a:xfrm>
          <a:solidFill>
            <a:schemeClr val="bg1"/>
          </a:solidFill>
          <a:effectLst>
            <a:outerShdw blurRad="63500" dist="35921" dir="2700000" algn="ctr" rotWithShape="0">
              <a:schemeClr val="bg1">
                <a:alpha val="74998"/>
              </a:schemeClr>
            </a:outerShdw>
          </a:effectLst>
        </p:spPr>
        <p:txBody>
          <a:bodyPr/>
          <a:lstStyle/>
          <a:p>
            <a:pPr algn="ctr" eaLnBrk="1" hangingPunct="1"/>
            <a:r>
              <a:rPr lang="ar-JO" b="1" dirty="0">
                <a:latin typeface="Helvetica" charset="0"/>
                <a:ea typeface="Osaka" charset="0"/>
                <a:cs typeface="Osaka" charset="0"/>
              </a:rPr>
              <a:t>الخطوط العريضة للجدران</a:t>
            </a:r>
            <a:br>
              <a:rPr lang="en-US" b="1" dirty="0">
                <a:latin typeface="Helvetica" charset="0"/>
                <a:ea typeface="Osaka" charset="0"/>
                <a:cs typeface="Osaka" charset="0"/>
              </a:rPr>
            </a:br>
            <a:r>
              <a:rPr lang="en-US" b="1" dirty="0">
                <a:latin typeface="Helvetica" charset="0"/>
                <a:ea typeface="Osaka" charset="0"/>
                <a:cs typeface="Osaka" charset="0"/>
              </a:rPr>
              <a:t>(</a:t>
            </a:r>
            <a:r>
              <a:rPr lang="ar-JO" b="1" dirty="0">
                <a:latin typeface="Helvetica" charset="0"/>
                <a:ea typeface="Osaka" charset="0"/>
                <a:cs typeface="Osaka" charset="0"/>
              </a:rPr>
              <a:t>نح 2-3، 12</a:t>
            </a:r>
            <a:r>
              <a:rPr lang="en-US" b="1" dirty="0">
                <a:latin typeface="Helvetica" charset="0"/>
                <a:ea typeface="Osaka" charset="0"/>
                <a:cs typeface="Osaka" charset="0"/>
              </a:rPr>
              <a:t>)</a:t>
            </a:r>
            <a:endParaRPr lang="en-US" dirty="0">
              <a:latin typeface="Helvetica" charset="0"/>
              <a:ea typeface="Osaka" charset="0"/>
              <a:cs typeface="Osaka" charset="0"/>
            </a:endParaRPr>
          </a:p>
        </p:txBody>
      </p:sp>
      <p:sp>
        <p:nvSpPr>
          <p:cNvPr id="89097" name="Freeform 9"/>
          <p:cNvSpPr>
            <a:spLocks/>
          </p:cNvSpPr>
          <p:nvPr/>
        </p:nvSpPr>
        <p:spPr bwMode="auto">
          <a:xfrm>
            <a:off x="4806950" y="4111625"/>
            <a:ext cx="1049338" cy="1571625"/>
          </a:xfrm>
          <a:custGeom>
            <a:avLst/>
            <a:gdLst>
              <a:gd name="T0" fmla="*/ 2147483647 w 661"/>
              <a:gd name="T1" fmla="*/ 2147483647 h 990"/>
              <a:gd name="T2" fmla="*/ 2147483647 w 661"/>
              <a:gd name="T3" fmla="*/ 2147483647 h 990"/>
              <a:gd name="T4" fmla="*/ 2147483647 w 661"/>
              <a:gd name="T5" fmla="*/ 2147483647 h 990"/>
              <a:gd name="T6" fmla="*/ 2147483647 w 661"/>
              <a:gd name="T7" fmla="*/ 2147483647 h 990"/>
              <a:gd name="T8" fmla="*/ 2147483647 w 661"/>
              <a:gd name="T9" fmla="*/ 2147483647 h 990"/>
              <a:gd name="T10" fmla="*/ 2147483647 w 661"/>
              <a:gd name="T11" fmla="*/ 2147483647 h 990"/>
              <a:gd name="T12" fmla="*/ 2147483647 w 661"/>
              <a:gd name="T13" fmla="*/ 2147483647 h 990"/>
              <a:gd name="T14" fmla="*/ 2147483647 w 661"/>
              <a:gd name="T15" fmla="*/ 2147483647 h 990"/>
              <a:gd name="T16" fmla="*/ 2147483647 w 661"/>
              <a:gd name="T17" fmla="*/ 2147483647 h 990"/>
              <a:gd name="T18" fmla="*/ 2147483647 w 661"/>
              <a:gd name="T19" fmla="*/ 2147483647 h 990"/>
              <a:gd name="T20" fmla="*/ 2147483647 w 661"/>
              <a:gd name="T21" fmla="*/ 2147483647 h 990"/>
              <a:gd name="T22" fmla="*/ 2147483647 w 661"/>
              <a:gd name="T23" fmla="*/ 2147483647 h 990"/>
              <a:gd name="T24" fmla="*/ 2147483647 w 661"/>
              <a:gd name="T25" fmla="*/ 2147483647 h 990"/>
              <a:gd name="T26" fmla="*/ 2147483647 w 661"/>
              <a:gd name="T27" fmla="*/ 2147483647 h 990"/>
              <a:gd name="T28" fmla="*/ 2147483647 w 661"/>
              <a:gd name="T29" fmla="*/ 2147483647 h 990"/>
              <a:gd name="T30" fmla="*/ 2147483647 w 661"/>
              <a:gd name="T31" fmla="*/ 2147483647 h 990"/>
              <a:gd name="T32" fmla="*/ 2147483647 w 661"/>
              <a:gd name="T33" fmla="*/ 2147483647 h 990"/>
              <a:gd name="T34" fmla="*/ 2147483647 w 661"/>
              <a:gd name="T35" fmla="*/ 2147483647 h 990"/>
              <a:gd name="T36" fmla="*/ 2147483647 w 661"/>
              <a:gd name="T37" fmla="*/ 2147483647 h 990"/>
              <a:gd name="T38" fmla="*/ 2147483647 w 661"/>
              <a:gd name="T39" fmla="*/ 2147483647 h 990"/>
              <a:gd name="T40" fmla="*/ 2147483647 w 661"/>
              <a:gd name="T41" fmla="*/ 2147483647 h 990"/>
              <a:gd name="T42" fmla="*/ 2147483647 w 661"/>
              <a:gd name="T43" fmla="*/ 2147483647 h 990"/>
              <a:gd name="T44" fmla="*/ 2147483647 w 661"/>
              <a:gd name="T45" fmla="*/ 2147483647 h 990"/>
              <a:gd name="T46" fmla="*/ 2147483647 w 661"/>
              <a:gd name="T47" fmla="*/ 2147483647 h 990"/>
              <a:gd name="T48" fmla="*/ 2147483647 w 661"/>
              <a:gd name="T49" fmla="*/ 2147483647 h 990"/>
              <a:gd name="T50" fmla="*/ 2147483647 w 661"/>
              <a:gd name="T51" fmla="*/ 2147483647 h 990"/>
              <a:gd name="T52" fmla="*/ 2147483647 w 661"/>
              <a:gd name="T53" fmla="*/ 2147483647 h 990"/>
              <a:gd name="T54" fmla="*/ 2147483647 w 661"/>
              <a:gd name="T55" fmla="*/ 2147483647 h 990"/>
              <a:gd name="T56" fmla="*/ 2147483647 w 661"/>
              <a:gd name="T57" fmla="*/ 2147483647 h 990"/>
              <a:gd name="T58" fmla="*/ 2147483647 w 661"/>
              <a:gd name="T59" fmla="*/ 2147483647 h 990"/>
              <a:gd name="T60" fmla="*/ 2147483647 w 661"/>
              <a:gd name="T61" fmla="*/ 2147483647 h 990"/>
              <a:gd name="T62" fmla="*/ 2147483647 w 661"/>
              <a:gd name="T63" fmla="*/ 2147483647 h 990"/>
              <a:gd name="T64" fmla="*/ 2147483647 w 661"/>
              <a:gd name="T65" fmla="*/ 2147483647 h 990"/>
              <a:gd name="T66" fmla="*/ 2147483647 w 661"/>
              <a:gd name="T67" fmla="*/ 2147483647 h 990"/>
              <a:gd name="T68" fmla="*/ 2147483647 w 661"/>
              <a:gd name="T69" fmla="*/ 2147483647 h 990"/>
              <a:gd name="T70" fmla="*/ 2147483647 w 661"/>
              <a:gd name="T71" fmla="*/ 2147483647 h 990"/>
              <a:gd name="T72" fmla="*/ 2147483647 w 661"/>
              <a:gd name="T73" fmla="*/ 2147483647 h 9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61"/>
              <a:gd name="T112" fmla="*/ 0 h 990"/>
              <a:gd name="T113" fmla="*/ 661 w 661"/>
              <a:gd name="T114" fmla="*/ 990 h 9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61" h="990">
                <a:moveTo>
                  <a:pt x="168" y="6"/>
                </a:moveTo>
                <a:cubicBezTo>
                  <a:pt x="190" y="7"/>
                  <a:pt x="218" y="0"/>
                  <a:pt x="236" y="18"/>
                </a:cubicBezTo>
                <a:cubicBezTo>
                  <a:pt x="245" y="27"/>
                  <a:pt x="252" y="54"/>
                  <a:pt x="252" y="54"/>
                </a:cubicBezTo>
                <a:cubicBezTo>
                  <a:pt x="248" y="80"/>
                  <a:pt x="249" y="87"/>
                  <a:pt x="228" y="102"/>
                </a:cubicBezTo>
                <a:cubicBezTo>
                  <a:pt x="221" y="121"/>
                  <a:pt x="212" y="134"/>
                  <a:pt x="196" y="146"/>
                </a:cubicBezTo>
                <a:cubicBezTo>
                  <a:pt x="186" y="174"/>
                  <a:pt x="196" y="167"/>
                  <a:pt x="176" y="174"/>
                </a:cubicBezTo>
                <a:cubicBezTo>
                  <a:pt x="162" y="187"/>
                  <a:pt x="147" y="207"/>
                  <a:pt x="132" y="218"/>
                </a:cubicBezTo>
                <a:cubicBezTo>
                  <a:pt x="128" y="223"/>
                  <a:pt x="112" y="241"/>
                  <a:pt x="112" y="242"/>
                </a:cubicBezTo>
                <a:cubicBezTo>
                  <a:pt x="100" y="258"/>
                  <a:pt x="98" y="275"/>
                  <a:pt x="84" y="290"/>
                </a:cubicBezTo>
                <a:cubicBezTo>
                  <a:pt x="79" y="302"/>
                  <a:pt x="70" y="312"/>
                  <a:pt x="68" y="326"/>
                </a:cubicBezTo>
                <a:cubicBezTo>
                  <a:pt x="58" y="370"/>
                  <a:pt x="44" y="413"/>
                  <a:pt x="36" y="458"/>
                </a:cubicBezTo>
                <a:cubicBezTo>
                  <a:pt x="32" y="500"/>
                  <a:pt x="25" y="538"/>
                  <a:pt x="12" y="578"/>
                </a:cubicBezTo>
                <a:cubicBezTo>
                  <a:pt x="5" y="652"/>
                  <a:pt x="0" y="722"/>
                  <a:pt x="24" y="794"/>
                </a:cubicBezTo>
                <a:cubicBezTo>
                  <a:pt x="30" y="814"/>
                  <a:pt x="35" y="842"/>
                  <a:pt x="44" y="862"/>
                </a:cubicBezTo>
                <a:cubicBezTo>
                  <a:pt x="49" y="875"/>
                  <a:pt x="68" y="898"/>
                  <a:pt x="68" y="898"/>
                </a:cubicBezTo>
                <a:cubicBezTo>
                  <a:pt x="74" y="956"/>
                  <a:pt x="69" y="958"/>
                  <a:pt x="116" y="990"/>
                </a:cubicBezTo>
                <a:cubicBezTo>
                  <a:pt x="194" y="983"/>
                  <a:pt x="143" y="990"/>
                  <a:pt x="180" y="966"/>
                </a:cubicBezTo>
                <a:cubicBezTo>
                  <a:pt x="185" y="948"/>
                  <a:pt x="186" y="939"/>
                  <a:pt x="200" y="926"/>
                </a:cubicBezTo>
                <a:cubicBezTo>
                  <a:pt x="205" y="908"/>
                  <a:pt x="217" y="904"/>
                  <a:pt x="232" y="894"/>
                </a:cubicBezTo>
                <a:cubicBezTo>
                  <a:pt x="242" y="850"/>
                  <a:pt x="276" y="819"/>
                  <a:pt x="292" y="778"/>
                </a:cubicBezTo>
                <a:cubicBezTo>
                  <a:pt x="305" y="741"/>
                  <a:pt x="280" y="785"/>
                  <a:pt x="312" y="738"/>
                </a:cubicBezTo>
                <a:cubicBezTo>
                  <a:pt x="314" y="734"/>
                  <a:pt x="320" y="726"/>
                  <a:pt x="320" y="726"/>
                </a:cubicBezTo>
                <a:cubicBezTo>
                  <a:pt x="324" y="706"/>
                  <a:pt x="333" y="688"/>
                  <a:pt x="348" y="674"/>
                </a:cubicBezTo>
                <a:cubicBezTo>
                  <a:pt x="355" y="651"/>
                  <a:pt x="356" y="627"/>
                  <a:pt x="364" y="606"/>
                </a:cubicBezTo>
                <a:cubicBezTo>
                  <a:pt x="368" y="594"/>
                  <a:pt x="365" y="577"/>
                  <a:pt x="376" y="570"/>
                </a:cubicBezTo>
                <a:cubicBezTo>
                  <a:pt x="399" y="554"/>
                  <a:pt x="425" y="554"/>
                  <a:pt x="452" y="546"/>
                </a:cubicBezTo>
                <a:cubicBezTo>
                  <a:pt x="479" y="536"/>
                  <a:pt x="504" y="523"/>
                  <a:pt x="532" y="514"/>
                </a:cubicBezTo>
                <a:cubicBezTo>
                  <a:pt x="542" y="497"/>
                  <a:pt x="555" y="483"/>
                  <a:pt x="564" y="466"/>
                </a:cubicBezTo>
                <a:cubicBezTo>
                  <a:pt x="572" y="448"/>
                  <a:pt x="572" y="418"/>
                  <a:pt x="584" y="402"/>
                </a:cubicBezTo>
                <a:cubicBezTo>
                  <a:pt x="593" y="388"/>
                  <a:pt x="608" y="378"/>
                  <a:pt x="616" y="362"/>
                </a:cubicBezTo>
                <a:cubicBezTo>
                  <a:pt x="631" y="326"/>
                  <a:pt x="614" y="347"/>
                  <a:pt x="636" y="326"/>
                </a:cubicBezTo>
                <a:cubicBezTo>
                  <a:pt x="648" y="289"/>
                  <a:pt x="653" y="256"/>
                  <a:pt x="660" y="218"/>
                </a:cubicBezTo>
                <a:cubicBezTo>
                  <a:pt x="657" y="192"/>
                  <a:pt x="661" y="172"/>
                  <a:pt x="640" y="158"/>
                </a:cubicBezTo>
                <a:cubicBezTo>
                  <a:pt x="636" y="147"/>
                  <a:pt x="630" y="114"/>
                  <a:pt x="624" y="106"/>
                </a:cubicBezTo>
                <a:cubicBezTo>
                  <a:pt x="581" y="51"/>
                  <a:pt x="501" y="53"/>
                  <a:pt x="440" y="50"/>
                </a:cubicBezTo>
                <a:cubicBezTo>
                  <a:pt x="389" y="33"/>
                  <a:pt x="280" y="38"/>
                  <a:pt x="280" y="38"/>
                </a:cubicBezTo>
                <a:cubicBezTo>
                  <a:pt x="242" y="28"/>
                  <a:pt x="206" y="12"/>
                  <a:pt x="168" y="6"/>
                </a:cubicBezTo>
                <a:close/>
              </a:path>
            </a:pathLst>
          </a:custGeom>
          <a:noFill/>
          <a:ln w="76200">
            <a:solidFill>
              <a:schemeClr val="hlink"/>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l" eaLnBrk="1" hangingPunct="1"/>
            <a:endParaRPr lang="en-US" sz="1800" baseline="0">
              <a:solidFill>
                <a:srgbClr val="FFFFFF"/>
              </a:solidFill>
              <a:cs typeface="Arial" charset="0"/>
            </a:endParaRPr>
          </a:p>
        </p:txBody>
      </p:sp>
      <p:sp>
        <p:nvSpPr>
          <p:cNvPr id="89099" name="Text Box 11"/>
          <p:cNvSpPr txBox="1">
            <a:spLocks noChangeArrowheads="1"/>
          </p:cNvSpPr>
          <p:nvPr/>
        </p:nvSpPr>
        <p:spPr bwMode="auto">
          <a:xfrm>
            <a:off x="5867400" y="2057400"/>
            <a:ext cx="1166813" cy="30480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eaLnBrk="1" hangingPunct="1">
              <a:defRPr/>
            </a:pPr>
            <a:r>
              <a:rPr lang="ar-JO" sz="1400" b="1" baseline="0" dirty="0">
                <a:solidFill>
                  <a:srgbClr val="FFFFFF"/>
                </a:solidFill>
                <a:latin typeface="Arial" pitchFamily="24" charset="0"/>
                <a:ea typeface="Arial" pitchFamily="-65" charset="0"/>
                <a:cs typeface="Arial" pitchFamily="-65" charset="0"/>
              </a:rPr>
              <a:t>باب الضأن</a:t>
            </a:r>
            <a:endParaRPr lang="en-US" sz="1400" b="1" baseline="0" dirty="0">
              <a:solidFill>
                <a:srgbClr val="FFFFFF"/>
              </a:solidFill>
              <a:latin typeface="Arial" pitchFamily="24" charset="0"/>
              <a:ea typeface="Arial" pitchFamily="-65" charset="0"/>
              <a:cs typeface="Arial" pitchFamily="-65" charset="0"/>
            </a:endParaRPr>
          </a:p>
        </p:txBody>
      </p:sp>
      <p:sp>
        <p:nvSpPr>
          <p:cNvPr id="89100" name="Text Box 12"/>
          <p:cNvSpPr txBox="1">
            <a:spLocks noChangeArrowheads="1"/>
          </p:cNvSpPr>
          <p:nvPr/>
        </p:nvSpPr>
        <p:spPr bwMode="auto">
          <a:xfrm>
            <a:off x="5105400" y="1676400"/>
            <a:ext cx="762000" cy="307777"/>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algn="l" eaLnBrk="1" hangingPunct="1">
              <a:defRPr/>
            </a:pPr>
            <a:r>
              <a:rPr lang="ar-JO" sz="1400" b="1" baseline="0" dirty="0">
                <a:solidFill>
                  <a:srgbClr val="FFFFFF"/>
                </a:solidFill>
                <a:latin typeface="Arial" pitchFamily="24" charset="0"/>
                <a:ea typeface="Arial" pitchFamily="-65" charset="0"/>
                <a:cs typeface="Arial" pitchFamily="-65" charset="0"/>
              </a:rPr>
              <a:t>برج المئة</a:t>
            </a:r>
            <a:endParaRPr lang="en-US" sz="1400" b="1" baseline="0" dirty="0">
              <a:solidFill>
                <a:srgbClr val="FFFFFF"/>
              </a:solidFill>
              <a:latin typeface="Arial" pitchFamily="24" charset="0"/>
              <a:ea typeface="Arial" pitchFamily="-65" charset="0"/>
              <a:cs typeface="Arial" pitchFamily="-65" charset="0"/>
            </a:endParaRPr>
          </a:p>
        </p:txBody>
      </p:sp>
      <p:sp>
        <p:nvSpPr>
          <p:cNvPr id="89102" name="Text Box 14"/>
          <p:cNvSpPr txBox="1">
            <a:spLocks noChangeArrowheads="1"/>
          </p:cNvSpPr>
          <p:nvPr/>
        </p:nvSpPr>
        <p:spPr bwMode="auto">
          <a:xfrm>
            <a:off x="3962400" y="1676400"/>
            <a:ext cx="1066800" cy="307777"/>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algn="l" eaLnBrk="1" hangingPunct="1">
              <a:defRPr/>
            </a:pPr>
            <a:r>
              <a:rPr lang="ar-JO" sz="1400" b="1" baseline="0" dirty="0">
                <a:solidFill>
                  <a:srgbClr val="FFFFFF"/>
                </a:solidFill>
                <a:latin typeface="Arial" pitchFamily="24" charset="0"/>
                <a:ea typeface="Arial" pitchFamily="-65" charset="0"/>
                <a:cs typeface="Arial" pitchFamily="-65" charset="0"/>
              </a:rPr>
              <a:t>برج حننئيل</a:t>
            </a:r>
            <a:endParaRPr lang="en-US" sz="1400" b="1" baseline="0" dirty="0">
              <a:solidFill>
                <a:srgbClr val="FFFFFF"/>
              </a:solidFill>
              <a:latin typeface="Arial" pitchFamily="24" charset="0"/>
              <a:ea typeface="Arial" pitchFamily="-65" charset="0"/>
              <a:cs typeface="Arial" pitchFamily="-65" charset="0"/>
            </a:endParaRPr>
          </a:p>
        </p:txBody>
      </p:sp>
      <p:sp>
        <p:nvSpPr>
          <p:cNvPr id="89103" name="Text Box 15"/>
          <p:cNvSpPr txBox="1">
            <a:spLocks noChangeArrowheads="1"/>
          </p:cNvSpPr>
          <p:nvPr/>
        </p:nvSpPr>
        <p:spPr bwMode="auto">
          <a:xfrm>
            <a:off x="4038600" y="2286000"/>
            <a:ext cx="1066800" cy="30480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algn="l" eaLnBrk="1" hangingPunct="1">
              <a:defRPr/>
            </a:pPr>
            <a:r>
              <a:rPr lang="ar-JO" sz="1400" b="1" baseline="0" dirty="0">
                <a:solidFill>
                  <a:srgbClr val="FFFFFF"/>
                </a:solidFill>
                <a:latin typeface="Arial" pitchFamily="24" charset="0"/>
                <a:ea typeface="Arial" pitchFamily="-65" charset="0"/>
                <a:cs typeface="Arial" pitchFamily="-65" charset="0"/>
              </a:rPr>
              <a:t>باب السمك</a:t>
            </a:r>
            <a:endParaRPr lang="en-US" sz="1400" b="1" baseline="0" dirty="0">
              <a:solidFill>
                <a:srgbClr val="FFFFFF"/>
              </a:solidFill>
              <a:latin typeface="Arial" pitchFamily="24" charset="0"/>
              <a:ea typeface="Arial" pitchFamily="-65" charset="0"/>
              <a:cs typeface="Arial" pitchFamily="-65" charset="0"/>
            </a:endParaRPr>
          </a:p>
        </p:txBody>
      </p:sp>
      <p:sp>
        <p:nvSpPr>
          <p:cNvPr id="89104" name="Text Box 16"/>
          <p:cNvSpPr txBox="1">
            <a:spLocks noChangeArrowheads="1"/>
          </p:cNvSpPr>
          <p:nvPr/>
        </p:nvSpPr>
        <p:spPr bwMode="auto">
          <a:xfrm>
            <a:off x="3810000" y="2667000"/>
            <a:ext cx="1295400" cy="307777"/>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algn="l" eaLnBrk="1" hangingPunct="1"/>
            <a:r>
              <a:rPr lang="ar-JO" sz="1400" b="1" baseline="0" dirty="0">
                <a:solidFill>
                  <a:srgbClr val="FFFFFF"/>
                </a:solidFill>
                <a:latin typeface="Arial" charset="0"/>
              </a:rPr>
              <a:t>الباب القديم</a:t>
            </a:r>
            <a:endParaRPr lang="en-US" sz="1400" b="1" baseline="0" dirty="0">
              <a:solidFill>
                <a:srgbClr val="FFFFFF"/>
              </a:solidFill>
              <a:latin typeface="Arial" charset="0"/>
            </a:endParaRPr>
          </a:p>
        </p:txBody>
      </p:sp>
      <p:sp>
        <p:nvSpPr>
          <p:cNvPr id="89105" name="Text Box 17"/>
          <p:cNvSpPr txBox="1">
            <a:spLocks noChangeArrowheads="1"/>
          </p:cNvSpPr>
          <p:nvPr/>
        </p:nvSpPr>
        <p:spPr bwMode="auto">
          <a:xfrm>
            <a:off x="3962400" y="3276600"/>
            <a:ext cx="1295400" cy="30480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algn="l" eaLnBrk="1" hangingPunct="1">
              <a:defRPr/>
            </a:pPr>
            <a:r>
              <a:rPr lang="ar-JO" sz="1400" b="1" baseline="0" dirty="0">
                <a:solidFill>
                  <a:srgbClr val="FFFFFF"/>
                </a:solidFill>
                <a:latin typeface="Arial" pitchFamily="24" charset="0"/>
                <a:ea typeface="Arial" pitchFamily="-65" charset="0"/>
                <a:cs typeface="Arial" pitchFamily="-65" charset="0"/>
              </a:rPr>
              <a:t>السور العريض</a:t>
            </a:r>
            <a:endParaRPr lang="en-US" sz="1400" b="1" baseline="0" dirty="0">
              <a:solidFill>
                <a:srgbClr val="FFFFFF"/>
              </a:solidFill>
              <a:latin typeface="Arial" pitchFamily="24" charset="0"/>
              <a:ea typeface="Arial" pitchFamily="-65" charset="0"/>
              <a:cs typeface="Arial" pitchFamily="-65" charset="0"/>
            </a:endParaRPr>
          </a:p>
        </p:txBody>
      </p:sp>
      <p:sp>
        <p:nvSpPr>
          <p:cNvPr id="89106" name="Text Box 18"/>
          <p:cNvSpPr txBox="1">
            <a:spLocks noChangeArrowheads="1"/>
          </p:cNvSpPr>
          <p:nvPr/>
        </p:nvSpPr>
        <p:spPr bwMode="auto">
          <a:xfrm>
            <a:off x="3886200" y="3657600"/>
            <a:ext cx="1295400" cy="307777"/>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algn="l" eaLnBrk="1" hangingPunct="1"/>
            <a:r>
              <a:rPr lang="ar-JO" sz="1400" b="1" baseline="0" dirty="0">
                <a:solidFill>
                  <a:srgbClr val="FFFFFF"/>
                </a:solidFill>
                <a:latin typeface="Arial" charset="0"/>
              </a:rPr>
              <a:t>برج التنانير</a:t>
            </a:r>
            <a:endParaRPr lang="en-US" sz="1400" b="1" baseline="0" dirty="0">
              <a:solidFill>
                <a:srgbClr val="FFFFFF"/>
              </a:solidFill>
              <a:latin typeface="Arial" charset="0"/>
            </a:endParaRPr>
          </a:p>
        </p:txBody>
      </p:sp>
      <p:sp>
        <p:nvSpPr>
          <p:cNvPr id="89107" name="Text Box 19"/>
          <p:cNvSpPr txBox="1">
            <a:spLocks noChangeArrowheads="1"/>
          </p:cNvSpPr>
          <p:nvPr/>
        </p:nvSpPr>
        <p:spPr bwMode="auto">
          <a:xfrm>
            <a:off x="3810000" y="4267200"/>
            <a:ext cx="1295400" cy="30480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algn="l" eaLnBrk="1" hangingPunct="1">
              <a:defRPr/>
            </a:pPr>
            <a:r>
              <a:rPr lang="ar-JO" sz="1400" b="1" baseline="0" dirty="0">
                <a:solidFill>
                  <a:srgbClr val="FFFFFF"/>
                </a:solidFill>
                <a:latin typeface="Arial" pitchFamily="24" charset="0"/>
                <a:ea typeface="Arial" pitchFamily="-65" charset="0"/>
                <a:cs typeface="Arial" pitchFamily="-65" charset="0"/>
              </a:rPr>
              <a:t>باب الوادي</a:t>
            </a:r>
            <a:endParaRPr lang="en-US" sz="1400" b="1" baseline="0" dirty="0">
              <a:solidFill>
                <a:srgbClr val="FFFFFF"/>
              </a:solidFill>
              <a:latin typeface="Arial" pitchFamily="24" charset="0"/>
              <a:ea typeface="Arial" pitchFamily="-65" charset="0"/>
              <a:cs typeface="Arial" pitchFamily="-65" charset="0"/>
            </a:endParaRPr>
          </a:p>
        </p:txBody>
      </p:sp>
      <p:sp>
        <p:nvSpPr>
          <p:cNvPr id="89108" name="Text Box 20"/>
          <p:cNvSpPr txBox="1">
            <a:spLocks noChangeArrowheads="1"/>
          </p:cNvSpPr>
          <p:nvPr/>
        </p:nvSpPr>
        <p:spPr bwMode="auto">
          <a:xfrm>
            <a:off x="3429000" y="5181600"/>
            <a:ext cx="1295400" cy="30480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algn="l" eaLnBrk="1" hangingPunct="1">
              <a:defRPr/>
            </a:pPr>
            <a:r>
              <a:rPr lang="ar-JO" sz="1400" b="1" baseline="0" dirty="0">
                <a:solidFill>
                  <a:srgbClr val="FFFFFF"/>
                </a:solidFill>
                <a:latin typeface="Arial" pitchFamily="24" charset="0"/>
                <a:ea typeface="Arial" pitchFamily="-65" charset="0"/>
                <a:cs typeface="Arial" pitchFamily="-65" charset="0"/>
              </a:rPr>
              <a:t>باب الدمن</a:t>
            </a:r>
            <a:endParaRPr lang="en-US" sz="1400" b="1" baseline="0" dirty="0">
              <a:solidFill>
                <a:srgbClr val="FFFFFF"/>
              </a:solidFill>
              <a:latin typeface="Arial" pitchFamily="24" charset="0"/>
              <a:ea typeface="Arial" pitchFamily="-65" charset="0"/>
              <a:cs typeface="Arial" pitchFamily="-65" charset="0"/>
            </a:endParaRPr>
          </a:p>
        </p:txBody>
      </p:sp>
      <p:sp>
        <p:nvSpPr>
          <p:cNvPr id="89109" name="Text Box 21"/>
          <p:cNvSpPr txBox="1">
            <a:spLocks noChangeArrowheads="1"/>
          </p:cNvSpPr>
          <p:nvPr/>
        </p:nvSpPr>
        <p:spPr bwMode="auto">
          <a:xfrm>
            <a:off x="3124200" y="5715000"/>
            <a:ext cx="1600200" cy="307777"/>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algn="l" eaLnBrk="1" hangingPunct="1">
              <a:defRPr/>
            </a:pPr>
            <a:r>
              <a:rPr lang="ar-JO" sz="1400" b="1" baseline="0" dirty="0">
                <a:solidFill>
                  <a:srgbClr val="FFFFFF"/>
                </a:solidFill>
                <a:latin typeface="Arial" pitchFamily="24" charset="0"/>
                <a:ea typeface="Arial" pitchFamily="-65" charset="0"/>
                <a:cs typeface="Arial" pitchFamily="-65" charset="0"/>
              </a:rPr>
              <a:t>بركة سلوام</a:t>
            </a:r>
            <a:endParaRPr lang="en-US" sz="1400" b="1" baseline="0" dirty="0">
              <a:solidFill>
                <a:srgbClr val="FFFFFF"/>
              </a:solidFill>
              <a:latin typeface="Arial" pitchFamily="24" charset="0"/>
              <a:ea typeface="Arial" pitchFamily="-65" charset="0"/>
              <a:cs typeface="Arial" pitchFamily="-65" charset="0"/>
            </a:endParaRPr>
          </a:p>
        </p:txBody>
      </p:sp>
      <p:sp>
        <p:nvSpPr>
          <p:cNvPr id="89110" name="Text Box 22"/>
          <p:cNvSpPr txBox="1">
            <a:spLocks noChangeArrowheads="1"/>
          </p:cNvSpPr>
          <p:nvPr/>
        </p:nvSpPr>
        <p:spPr bwMode="auto">
          <a:xfrm>
            <a:off x="4800600" y="5638800"/>
            <a:ext cx="1600200" cy="30480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eaLnBrk="1" hangingPunct="1">
              <a:defRPr/>
            </a:pPr>
            <a:r>
              <a:rPr lang="ar-JO" sz="1400" b="1" baseline="0" dirty="0">
                <a:solidFill>
                  <a:srgbClr val="FFFFFF"/>
                </a:solidFill>
                <a:latin typeface="Arial" pitchFamily="24" charset="0"/>
                <a:ea typeface="Arial" pitchFamily="-65" charset="0"/>
                <a:cs typeface="Arial" pitchFamily="-65" charset="0"/>
              </a:rPr>
              <a:t>باب العين</a:t>
            </a:r>
            <a:endParaRPr lang="en-US" sz="1400" b="1" baseline="0" dirty="0">
              <a:solidFill>
                <a:srgbClr val="FFFFFF"/>
              </a:solidFill>
              <a:latin typeface="Arial" pitchFamily="24" charset="0"/>
              <a:ea typeface="Arial" pitchFamily="-65" charset="0"/>
              <a:cs typeface="Arial" pitchFamily="-65" charset="0"/>
            </a:endParaRPr>
          </a:p>
        </p:txBody>
      </p:sp>
      <p:sp>
        <p:nvSpPr>
          <p:cNvPr id="89111" name="Text Box 23"/>
          <p:cNvSpPr txBox="1">
            <a:spLocks noChangeArrowheads="1"/>
          </p:cNvSpPr>
          <p:nvPr/>
        </p:nvSpPr>
        <p:spPr bwMode="auto">
          <a:xfrm>
            <a:off x="5334000" y="5029200"/>
            <a:ext cx="1219200" cy="30480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eaLnBrk="1" hangingPunct="1">
              <a:defRPr/>
            </a:pPr>
            <a:r>
              <a:rPr lang="ar-JO" sz="1400" b="1" baseline="0" dirty="0">
                <a:solidFill>
                  <a:srgbClr val="FFFFFF"/>
                </a:solidFill>
                <a:latin typeface="Arial" pitchFamily="24" charset="0"/>
                <a:ea typeface="Arial" pitchFamily="-65" charset="0"/>
                <a:cs typeface="Arial" pitchFamily="-65" charset="0"/>
              </a:rPr>
              <a:t>الزاوية</a:t>
            </a:r>
            <a:endParaRPr lang="en-US" sz="1400" b="1" baseline="0" dirty="0">
              <a:solidFill>
                <a:srgbClr val="FFFFFF"/>
              </a:solidFill>
              <a:latin typeface="Arial" pitchFamily="24" charset="0"/>
              <a:ea typeface="Arial" pitchFamily="-65" charset="0"/>
              <a:cs typeface="Arial" pitchFamily="-65" charset="0"/>
            </a:endParaRPr>
          </a:p>
        </p:txBody>
      </p:sp>
      <p:sp>
        <p:nvSpPr>
          <p:cNvPr id="89112" name="Text Box 24"/>
          <p:cNvSpPr txBox="1">
            <a:spLocks noChangeArrowheads="1"/>
          </p:cNvSpPr>
          <p:nvPr/>
        </p:nvSpPr>
        <p:spPr bwMode="auto">
          <a:xfrm>
            <a:off x="5486400" y="4495800"/>
            <a:ext cx="1219200" cy="30480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eaLnBrk="1" hangingPunct="1">
              <a:defRPr/>
            </a:pPr>
            <a:r>
              <a:rPr lang="ar-JO" sz="1400" b="1" baseline="0" dirty="0">
                <a:solidFill>
                  <a:srgbClr val="FFFFFF"/>
                </a:solidFill>
                <a:latin typeface="Arial" pitchFamily="24" charset="0"/>
                <a:ea typeface="Arial" pitchFamily="-65" charset="0"/>
                <a:cs typeface="Arial" pitchFamily="-65" charset="0"/>
              </a:rPr>
              <a:t>باب الماء</a:t>
            </a:r>
            <a:endParaRPr lang="en-US" sz="1400" b="1" baseline="0" dirty="0">
              <a:solidFill>
                <a:srgbClr val="FFFFFF"/>
              </a:solidFill>
              <a:latin typeface="Arial" pitchFamily="24" charset="0"/>
              <a:ea typeface="Arial" pitchFamily="-65" charset="0"/>
              <a:cs typeface="Arial" pitchFamily="-65" charset="0"/>
            </a:endParaRPr>
          </a:p>
        </p:txBody>
      </p:sp>
      <p:sp>
        <p:nvSpPr>
          <p:cNvPr id="89113" name="Text Box 25"/>
          <p:cNvSpPr txBox="1">
            <a:spLocks noChangeArrowheads="1"/>
          </p:cNvSpPr>
          <p:nvPr/>
        </p:nvSpPr>
        <p:spPr bwMode="auto">
          <a:xfrm>
            <a:off x="5562600" y="3810000"/>
            <a:ext cx="2362200" cy="30480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eaLnBrk="1" hangingPunct="1">
              <a:defRPr/>
            </a:pPr>
            <a:r>
              <a:rPr lang="ar-JO" sz="1400" b="1" baseline="0" dirty="0">
                <a:solidFill>
                  <a:srgbClr val="FFFFFF"/>
                </a:solidFill>
                <a:latin typeface="Arial" pitchFamily="24" charset="0"/>
                <a:ea typeface="Arial" pitchFamily="-65" charset="0"/>
                <a:cs typeface="Arial" pitchFamily="-65" charset="0"/>
              </a:rPr>
              <a:t>برج المراقبة العظيم</a:t>
            </a:r>
            <a:endParaRPr lang="en-US" sz="1400" b="1" baseline="0" dirty="0">
              <a:solidFill>
                <a:srgbClr val="FFFFFF"/>
              </a:solidFill>
              <a:latin typeface="Arial" pitchFamily="24" charset="0"/>
              <a:ea typeface="Arial" pitchFamily="-65" charset="0"/>
              <a:cs typeface="Arial" pitchFamily="-65" charset="0"/>
            </a:endParaRPr>
          </a:p>
        </p:txBody>
      </p:sp>
      <p:sp>
        <p:nvSpPr>
          <p:cNvPr id="89114" name="Text Box 26"/>
          <p:cNvSpPr txBox="1">
            <a:spLocks noChangeArrowheads="1"/>
          </p:cNvSpPr>
          <p:nvPr/>
        </p:nvSpPr>
        <p:spPr bwMode="auto">
          <a:xfrm>
            <a:off x="5562600" y="3467100"/>
            <a:ext cx="1524000" cy="30480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eaLnBrk="1" hangingPunct="1">
              <a:defRPr/>
            </a:pPr>
            <a:r>
              <a:rPr lang="ar-JO" sz="1400" b="1" baseline="0" dirty="0">
                <a:solidFill>
                  <a:srgbClr val="FFFFFF"/>
                </a:solidFill>
                <a:latin typeface="Arial" pitchFamily="24" charset="0"/>
                <a:ea typeface="Arial" pitchFamily="-65" charset="0"/>
                <a:cs typeface="Arial" pitchFamily="-65" charset="0"/>
              </a:rPr>
              <a:t>سور الأكمة</a:t>
            </a:r>
            <a:endParaRPr lang="en-US" sz="1400" b="1" baseline="0" dirty="0">
              <a:solidFill>
                <a:srgbClr val="FFFFFF"/>
              </a:solidFill>
              <a:latin typeface="Arial" pitchFamily="24" charset="0"/>
              <a:ea typeface="Arial" pitchFamily="-65" charset="0"/>
              <a:cs typeface="Arial" pitchFamily="-65" charset="0"/>
            </a:endParaRPr>
          </a:p>
        </p:txBody>
      </p:sp>
      <p:sp>
        <p:nvSpPr>
          <p:cNvPr id="89115" name="Text Box 27"/>
          <p:cNvSpPr txBox="1">
            <a:spLocks noChangeArrowheads="1"/>
          </p:cNvSpPr>
          <p:nvPr/>
        </p:nvSpPr>
        <p:spPr bwMode="auto">
          <a:xfrm>
            <a:off x="5791200" y="3124200"/>
            <a:ext cx="1295400" cy="30480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eaLnBrk="1" hangingPunct="1">
              <a:defRPr/>
            </a:pPr>
            <a:r>
              <a:rPr lang="ar-JO" sz="1400" b="1" baseline="0" dirty="0">
                <a:solidFill>
                  <a:srgbClr val="FFFFFF"/>
                </a:solidFill>
                <a:latin typeface="Arial" pitchFamily="24" charset="0"/>
                <a:ea typeface="Arial" pitchFamily="-65" charset="0"/>
                <a:cs typeface="Arial" pitchFamily="-65" charset="0"/>
              </a:rPr>
              <a:t>باب الخيل</a:t>
            </a:r>
            <a:endParaRPr lang="en-US" sz="1400" b="1" baseline="0" dirty="0">
              <a:solidFill>
                <a:srgbClr val="FFFFFF"/>
              </a:solidFill>
              <a:latin typeface="Arial" pitchFamily="24" charset="0"/>
              <a:ea typeface="Arial" pitchFamily="-65" charset="0"/>
              <a:cs typeface="Arial" pitchFamily="-65" charset="0"/>
            </a:endParaRPr>
          </a:p>
        </p:txBody>
      </p:sp>
      <p:sp>
        <p:nvSpPr>
          <p:cNvPr id="89116" name="Text Box 28"/>
          <p:cNvSpPr txBox="1">
            <a:spLocks noChangeArrowheads="1"/>
          </p:cNvSpPr>
          <p:nvPr/>
        </p:nvSpPr>
        <p:spPr bwMode="auto">
          <a:xfrm>
            <a:off x="5867400" y="2781300"/>
            <a:ext cx="1295400" cy="30480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eaLnBrk="1" hangingPunct="1">
              <a:defRPr/>
            </a:pPr>
            <a:r>
              <a:rPr lang="ar-JO" sz="1400" b="1" baseline="0" dirty="0">
                <a:solidFill>
                  <a:srgbClr val="FFFFFF"/>
                </a:solidFill>
                <a:latin typeface="Arial" pitchFamily="24" charset="0"/>
                <a:ea typeface="Arial" pitchFamily="-65" charset="0"/>
                <a:cs typeface="Arial" pitchFamily="-65" charset="0"/>
              </a:rPr>
              <a:t>باب الشرق</a:t>
            </a:r>
            <a:endParaRPr lang="en-US" sz="1400" b="1" baseline="0" dirty="0">
              <a:solidFill>
                <a:srgbClr val="FFFFFF"/>
              </a:solidFill>
              <a:latin typeface="Arial" pitchFamily="24" charset="0"/>
              <a:ea typeface="Arial" pitchFamily="-65" charset="0"/>
              <a:cs typeface="Arial" pitchFamily="-65" charset="0"/>
            </a:endParaRPr>
          </a:p>
        </p:txBody>
      </p:sp>
      <p:sp>
        <p:nvSpPr>
          <p:cNvPr id="89117" name="Text Box 29"/>
          <p:cNvSpPr txBox="1">
            <a:spLocks noChangeArrowheads="1"/>
          </p:cNvSpPr>
          <p:nvPr/>
        </p:nvSpPr>
        <p:spPr bwMode="auto">
          <a:xfrm>
            <a:off x="5867400" y="2438400"/>
            <a:ext cx="1524000" cy="30480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eaLnBrk="1" hangingPunct="1">
              <a:defRPr/>
            </a:pPr>
            <a:r>
              <a:rPr lang="ar-JO" sz="1400" b="1" baseline="0" dirty="0">
                <a:solidFill>
                  <a:srgbClr val="FFFFFF"/>
                </a:solidFill>
                <a:latin typeface="Arial" pitchFamily="24" charset="0"/>
                <a:ea typeface="Arial" pitchFamily="-65" charset="0"/>
                <a:cs typeface="Arial" pitchFamily="-65" charset="0"/>
              </a:rPr>
              <a:t>باب العد</a:t>
            </a:r>
            <a:endParaRPr lang="en-US" sz="1400" b="1" baseline="0" dirty="0">
              <a:solidFill>
                <a:srgbClr val="FFFFFF"/>
              </a:solidFill>
              <a:latin typeface="Arial" pitchFamily="24" charset="0"/>
              <a:ea typeface="Arial" pitchFamily="-65" charset="0"/>
              <a:cs typeface="Arial" pitchFamily="-65" charset="0"/>
            </a:endParaRPr>
          </a:p>
        </p:txBody>
      </p:sp>
      <p:sp>
        <p:nvSpPr>
          <p:cNvPr id="89118" name="Text Box 30"/>
          <p:cNvSpPr txBox="1">
            <a:spLocks noChangeArrowheads="1"/>
          </p:cNvSpPr>
          <p:nvPr/>
        </p:nvSpPr>
        <p:spPr bwMode="auto">
          <a:xfrm>
            <a:off x="7900988" y="76200"/>
            <a:ext cx="1166812" cy="369332"/>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algn="l" eaLnBrk="1" hangingPunct="1">
              <a:defRPr/>
            </a:pPr>
            <a:r>
              <a:rPr lang="ar-JO" sz="1800" b="1" baseline="0" dirty="0">
                <a:solidFill>
                  <a:srgbClr val="FFFFFF"/>
                </a:solidFill>
                <a:latin typeface="Arial" pitchFamily="24" charset="0"/>
                <a:ea typeface="Arial" pitchFamily="-65" charset="0"/>
                <a:cs typeface="Arial" pitchFamily="-65" charset="0"/>
              </a:rPr>
              <a:t>304</a:t>
            </a:r>
            <a:endParaRPr lang="en-US" sz="1800" b="1" baseline="0" dirty="0">
              <a:solidFill>
                <a:srgbClr val="FFFFFF"/>
              </a:solidFill>
              <a:latin typeface="Arial" pitchFamily="24" charset="0"/>
              <a:ea typeface="Arial" pitchFamily="-65" charset="0"/>
              <a:cs typeface="Arial" pitchFamily="-65" charset="0"/>
            </a:endParaRPr>
          </a:p>
        </p:txBody>
      </p:sp>
      <p:sp>
        <p:nvSpPr>
          <p:cNvPr id="92189" name="Line 31"/>
          <p:cNvSpPr>
            <a:spLocks noChangeShapeType="1"/>
          </p:cNvSpPr>
          <p:nvPr/>
        </p:nvSpPr>
        <p:spPr bwMode="auto">
          <a:xfrm>
            <a:off x="152400" y="4876800"/>
            <a:ext cx="515938" cy="1588"/>
          </a:xfrm>
          <a:prstGeom prst="line">
            <a:avLst/>
          </a:prstGeom>
          <a:noFill/>
          <a:ln w="76200">
            <a:solidFill>
              <a:schemeClr val="hlink"/>
            </a:solidFill>
            <a:miter lim="800000"/>
            <a:headEnd type="none" w="sm" len="sm"/>
            <a:tailEnd type="none" w="sm" len="sm"/>
          </a:ln>
          <a:extLst>
            <a:ext uri="{909E8E84-426E-40dd-AFC4-6F175D3DCCD1}">
              <a14:hiddenFill xmlns:a14="http://schemas.microsoft.com/office/drawing/2010/main" xmlns="">
                <a:noFill/>
              </a14:hiddenFill>
            </a:ext>
          </a:extLst>
        </p:spPr>
        <p:txBody>
          <a:bodyPr wrap="none" anchor="ctr"/>
          <a:lstStyle/>
          <a:p>
            <a:pPr algn="l" eaLnBrk="1" hangingPunct="1"/>
            <a:endParaRPr lang="en-US" sz="1800" baseline="0">
              <a:solidFill>
                <a:srgbClr val="FFFFFF"/>
              </a:solidFill>
              <a:cs typeface="Arial" charset="0"/>
            </a:endParaRPr>
          </a:p>
        </p:txBody>
      </p:sp>
      <p:sp>
        <p:nvSpPr>
          <p:cNvPr id="89120" name="Text Box 32"/>
          <p:cNvSpPr txBox="1">
            <a:spLocks noChangeArrowheads="1"/>
          </p:cNvSpPr>
          <p:nvPr/>
        </p:nvSpPr>
        <p:spPr bwMode="auto">
          <a:xfrm>
            <a:off x="533400" y="4692650"/>
            <a:ext cx="2819400" cy="33655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algn="r" eaLnBrk="1" hangingPunct="1">
              <a:defRPr/>
            </a:pPr>
            <a:r>
              <a:rPr lang="ar-JO" sz="1600" b="1" baseline="0" dirty="0">
                <a:solidFill>
                  <a:srgbClr val="FFFFFF"/>
                </a:solidFill>
                <a:latin typeface="Arial" pitchFamily="24" charset="0"/>
                <a:ea typeface="Arial" pitchFamily="-65" charset="0"/>
                <a:cs typeface="Arial" pitchFamily="-65" charset="0"/>
              </a:rPr>
              <a:t>التفتيش (نح 2)</a:t>
            </a:r>
            <a:endParaRPr lang="en-US" sz="1600" b="1" baseline="0" dirty="0">
              <a:solidFill>
                <a:srgbClr val="FFFFFF"/>
              </a:solidFill>
              <a:latin typeface="Arial" pitchFamily="24" charset="0"/>
              <a:ea typeface="Arial" pitchFamily="-65" charset="0"/>
              <a:cs typeface="Arial" pitchFamily="-65" charset="0"/>
            </a:endParaRPr>
          </a:p>
        </p:txBody>
      </p:sp>
      <p:sp>
        <p:nvSpPr>
          <p:cNvPr id="92191" name="Line 35"/>
          <p:cNvSpPr>
            <a:spLocks noChangeShapeType="1"/>
          </p:cNvSpPr>
          <p:nvPr/>
        </p:nvSpPr>
        <p:spPr bwMode="auto">
          <a:xfrm>
            <a:off x="152400" y="5181600"/>
            <a:ext cx="515938" cy="1588"/>
          </a:xfrm>
          <a:prstGeom prst="line">
            <a:avLst/>
          </a:prstGeom>
          <a:noFill/>
          <a:ln w="76200">
            <a:solidFill>
              <a:schemeClr val="tx1"/>
            </a:solidFill>
            <a:miter lim="800000"/>
            <a:headEnd type="none" w="sm" len="sm"/>
            <a:tailEnd type="none" w="sm" len="sm"/>
          </a:ln>
          <a:extLst>
            <a:ext uri="{909E8E84-426E-40dd-AFC4-6F175D3DCCD1}">
              <a14:hiddenFill xmlns:a14="http://schemas.microsoft.com/office/drawing/2010/main" xmlns="">
                <a:noFill/>
              </a14:hiddenFill>
            </a:ext>
          </a:extLst>
        </p:spPr>
        <p:txBody>
          <a:bodyPr wrap="none" anchor="ctr"/>
          <a:lstStyle/>
          <a:p>
            <a:pPr algn="l" eaLnBrk="1" hangingPunct="1"/>
            <a:endParaRPr lang="en-US" sz="1800" baseline="0">
              <a:solidFill>
                <a:srgbClr val="FFFFFF"/>
              </a:solidFill>
              <a:cs typeface="Arial" charset="0"/>
            </a:endParaRPr>
          </a:p>
        </p:txBody>
      </p:sp>
      <p:sp>
        <p:nvSpPr>
          <p:cNvPr id="89124" name="Text Box 36"/>
          <p:cNvSpPr txBox="1">
            <a:spLocks noChangeArrowheads="1"/>
          </p:cNvSpPr>
          <p:nvPr/>
        </p:nvSpPr>
        <p:spPr bwMode="auto">
          <a:xfrm>
            <a:off x="533400" y="4997450"/>
            <a:ext cx="2819400" cy="33655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algn="r" eaLnBrk="1" hangingPunct="1">
              <a:defRPr/>
            </a:pPr>
            <a:r>
              <a:rPr lang="ar-JO" sz="1600" b="1" baseline="0" dirty="0">
                <a:solidFill>
                  <a:srgbClr val="FFFFFF"/>
                </a:solidFill>
                <a:latin typeface="Arial" pitchFamily="24" charset="0"/>
                <a:ea typeface="Arial" pitchFamily="-65" charset="0"/>
                <a:cs typeface="Arial" pitchFamily="-65" charset="0"/>
              </a:rPr>
              <a:t>بناء الأسوار (نح 3)</a:t>
            </a:r>
            <a:endParaRPr lang="en-US" sz="1600" b="1" baseline="0" dirty="0">
              <a:solidFill>
                <a:srgbClr val="FFFFFF"/>
              </a:solidFill>
              <a:latin typeface="Arial" pitchFamily="24" charset="0"/>
              <a:ea typeface="Arial" pitchFamily="-65" charset="0"/>
              <a:cs typeface="Arial" pitchFamily="-65" charset="0"/>
            </a:endParaRPr>
          </a:p>
        </p:txBody>
      </p:sp>
      <p:sp>
        <p:nvSpPr>
          <p:cNvPr id="92193" name="Line 38"/>
          <p:cNvSpPr>
            <a:spLocks noChangeShapeType="1"/>
          </p:cNvSpPr>
          <p:nvPr/>
        </p:nvSpPr>
        <p:spPr bwMode="auto">
          <a:xfrm>
            <a:off x="152400" y="5486400"/>
            <a:ext cx="515938" cy="1588"/>
          </a:xfrm>
          <a:prstGeom prst="line">
            <a:avLst/>
          </a:prstGeom>
          <a:noFill/>
          <a:ln w="76200">
            <a:solidFill>
              <a:srgbClr val="FFFF00"/>
            </a:solidFill>
            <a:miter lim="800000"/>
            <a:headEnd type="none" w="sm" len="sm"/>
            <a:tailEnd type="none" w="sm" len="sm"/>
          </a:ln>
          <a:extLst>
            <a:ext uri="{909E8E84-426E-40dd-AFC4-6F175D3DCCD1}">
              <a14:hiddenFill xmlns:a14="http://schemas.microsoft.com/office/drawing/2010/main" xmlns="">
                <a:noFill/>
              </a14:hiddenFill>
            </a:ext>
          </a:extLst>
        </p:spPr>
        <p:txBody>
          <a:bodyPr wrap="none" anchor="ctr"/>
          <a:lstStyle/>
          <a:p>
            <a:pPr algn="l" eaLnBrk="1" hangingPunct="1"/>
            <a:endParaRPr lang="en-US" sz="1800" baseline="0">
              <a:solidFill>
                <a:srgbClr val="FFFFFF"/>
              </a:solidFill>
              <a:cs typeface="Arial" charset="0"/>
            </a:endParaRPr>
          </a:p>
        </p:txBody>
      </p:sp>
      <p:sp>
        <p:nvSpPr>
          <p:cNvPr id="89127" name="Text Box 39"/>
          <p:cNvSpPr txBox="1">
            <a:spLocks noChangeArrowheads="1"/>
          </p:cNvSpPr>
          <p:nvPr/>
        </p:nvSpPr>
        <p:spPr bwMode="auto">
          <a:xfrm>
            <a:off x="533400" y="5302250"/>
            <a:ext cx="2819400" cy="338554"/>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algn="r" eaLnBrk="1" hangingPunct="1">
              <a:defRPr/>
            </a:pPr>
            <a:r>
              <a:rPr lang="ar-JO" sz="1600" b="1" baseline="0" dirty="0">
                <a:solidFill>
                  <a:srgbClr val="FFFFFF"/>
                </a:solidFill>
                <a:latin typeface="Arial" pitchFamily="24" charset="0"/>
                <a:ea typeface="Arial" pitchFamily="-65" charset="0"/>
                <a:cs typeface="Arial" pitchFamily="-65" charset="0"/>
              </a:rPr>
              <a:t>الموكب (نح 12: 27-43)</a:t>
            </a:r>
            <a:endParaRPr lang="en-US" sz="1600" b="1" baseline="0" dirty="0">
              <a:solidFill>
                <a:srgbClr val="FFFFFF"/>
              </a:solidFill>
              <a:latin typeface="Arial" pitchFamily="24" charset="0"/>
              <a:ea typeface="Arial" pitchFamily="-65" charset="0"/>
              <a:cs typeface="Arial" pitchFamily="-65" charset="0"/>
            </a:endParaRPr>
          </a:p>
        </p:txBody>
      </p:sp>
      <p:sp>
        <p:nvSpPr>
          <p:cNvPr id="89130" name="Freeform 42"/>
          <p:cNvSpPr>
            <a:spLocks/>
          </p:cNvSpPr>
          <p:nvPr/>
        </p:nvSpPr>
        <p:spPr bwMode="auto">
          <a:xfrm>
            <a:off x="4800600" y="4106863"/>
            <a:ext cx="439738" cy="1666875"/>
          </a:xfrm>
          <a:custGeom>
            <a:avLst/>
            <a:gdLst>
              <a:gd name="T0" fmla="*/ 2147483647 w 277"/>
              <a:gd name="T1" fmla="*/ 0 h 1050"/>
              <a:gd name="T2" fmla="*/ 2147483647 w 277"/>
              <a:gd name="T3" fmla="*/ 2147483647 h 1050"/>
              <a:gd name="T4" fmla="*/ 2147483647 w 277"/>
              <a:gd name="T5" fmla="*/ 2147483647 h 1050"/>
              <a:gd name="T6" fmla="*/ 2147483647 w 277"/>
              <a:gd name="T7" fmla="*/ 2147483647 h 1050"/>
              <a:gd name="T8" fmla="*/ 2147483647 w 277"/>
              <a:gd name="T9" fmla="*/ 2147483647 h 1050"/>
              <a:gd name="T10" fmla="*/ 2147483647 w 277"/>
              <a:gd name="T11" fmla="*/ 2147483647 h 1050"/>
              <a:gd name="T12" fmla="*/ 2147483647 w 277"/>
              <a:gd name="T13" fmla="*/ 2147483647 h 1050"/>
              <a:gd name="T14" fmla="*/ 2147483647 w 277"/>
              <a:gd name="T15" fmla="*/ 2147483647 h 1050"/>
              <a:gd name="T16" fmla="*/ 2147483647 w 277"/>
              <a:gd name="T17" fmla="*/ 2147483647 h 1050"/>
              <a:gd name="T18" fmla="*/ 2147483647 w 277"/>
              <a:gd name="T19" fmla="*/ 2147483647 h 1050"/>
              <a:gd name="T20" fmla="*/ 2147483647 w 277"/>
              <a:gd name="T21" fmla="*/ 2147483647 h 1050"/>
              <a:gd name="T22" fmla="*/ 0 w 277"/>
              <a:gd name="T23" fmla="*/ 2147483647 h 1050"/>
              <a:gd name="T24" fmla="*/ 2147483647 w 277"/>
              <a:gd name="T25" fmla="*/ 2147483647 h 1050"/>
              <a:gd name="T26" fmla="*/ 2147483647 w 277"/>
              <a:gd name="T27" fmla="*/ 2147483647 h 1050"/>
              <a:gd name="T28" fmla="*/ 2147483647 w 277"/>
              <a:gd name="T29" fmla="*/ 2147483647 h 1050"/>
              <a:gd name="T30" fmla="*/ 2147483647 w 277"/>
              <a:gd name="T31" fmla="*/ 2147483647 h 1050"/>
              <a:gd name="T32" fmla="*/ 2147483647 w 277"/>
              <a:gd name="T33" fmla="*/ 2147483647 h 10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7"/>
              <a:gd name="T52" fmla="*/ 0 h 1050"/>
              <a:gd name="T53" fmla="*/ 277 w 277"/>
              <a:gd name="T54" fmla="*/ 1050 h 105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7" h="1050">
                <a:moveTo>
                  <a:pt x="176" y="0"/>
                </a:moveTo>
                <a:cubicBezTo>
                  <a:pt x="200" y="3"/>
                  <a:pt x="217" y="7"/>
                  <a:pt x="240" y="16"/>
                </a:cubicBezTo>
                <a:cubicBezTo>
                  <a:pt x="247" y="27"/>
                  <a:pt x="260" y="35"/>
                  <a:pt x="267" y="48"/>
                </a:cubicBezTo>
                <a:cubicBezTo>
                  <a:pt x="272" y="57"/>
                  <a:pt x="277" y="80"/>
                  <a:pt x="277" y="80"/>
                </a:cubicBezTo>
                <a:cubicBezTo>
                  <a:pt x="267" y="110"/>
                  <a:pt x="233" y="126"/>
                  <a:pt x="208" y="144"/>
                </a:cubicBezTo>
                <a:cubicBezTo>
                  <a:pt x="184" y="178"/>
                  <a:pt x="157" y="215"/>
                  <a:pt x="128" y="245"/>
                </a:cubicBezTo>
                <a:cubicBezTo>
                  <a:pt x="116" y="280"/>
                  <a:pt x="132" y="240"/>
                  <a:pt x="107" y="277"/>
                </a:cubicBezTo>
                <a:cubicBezTo>
                  <a:pt x="98" y="288"/>
                  <a:pt x="90" y="316"/>
                  <a:pt x="85" y="330"/>
                </a:cubicBezTo>
                <a:cubicBezTo>
                  <a:pt x="72" y="360"/>
                  <a:pt x="71" y="393"/>
                  <a:pt x="53" y="421"/>
                </a:cubicBezTo>
                <a:cubicBezTo>
                  <a:pt x="38" y="465"/>
                  <a:pt x="55" y="408"/>
                  <a:pt x="43" y="512"/>
                </a:cubicBezTo>
                <a:cubicBezTo>
                  <a:pt x="40" y="528"/>
                  <a:pt x="27" y="560"/>
                  <a:pt x="27" y="560"/>
                </a:cubicBezTo>
                <a:cubicBezTo>
                  <a:pt x="21" y="606"/>
                  <a:pt x="13" y="644"/>
                  <a:pt x="0" y="688"/>
                </a:cubicBezTo>
                <a:cubicBezTo>
                  <a:pt x="5" y="725"/>
                  <a:pt x="29" y="752"/>
                  <a:pt x="43" y="789"/>
                </a:cubicBezTo>
                <a:cubicBezTo>
                  <a:pt x="46" y="843"/>
                  <a:pt x="43" y="902"/>
                  <a:pt x="75" y="949"/>
                </a:cubicBezTo>
                <a:cubicBezTo>
                  <a:pt x="76" y="954"/>
                  <a:pt x="77" y="960"/>
                  <a:pt x="80" y="965"/>
                </a:cubicBezTo>
                <a:cubicBezTo>
                  <a:pt x="82" y="970"/>
                  <a:pt x="88" y="975"/>
                  <a:pt x="91" y="981"/>
                </a:cubicBezTo>
                <a:cubicBezTo>
                  <a:pt x="99" y="999"/>
                  <a:pt x="101" y="1034"/>
                  <a:pt x="117" y="1050"/>
                </a:cubicBezTo>
              </a:path>
            </a:pathLst>
          </a:custGeom>
          <a:noFill/>
          <a:ln w="76200">
            <a:solidFill>
              <a:srgbClr val="FFFF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l" eaLnBrk="1" hangingPunct="1"/>
            <a:endParaRPr lang="en-US" sz="1800" baseline="0">
              <a:solidFill>
                <a:srgbClr val="FFFFFF"/>
              </a:solidFill>
              <a:cs typeface="Arial" charset="0"/>
            </a:endParaRPr>
          </a:p>
        </p:txBody>
      </p:sp>
      <p:sp>
        <p:nvSpPr>
          <p:cNvPr id="89132" name="Freeform 44"/>
          <p:cNvSpPr>
            <a:spLocks/>
          </p:cNvSpPr>
          <p:nvPr/>
        </p:nvSpPr>
        <p:spPr bwMode="auto">
          <a:xfrm>
            <a:off x="4978400" y="2743200"/>
            <a:ext cx="950913" cy="3055938"/>
          </a:xfrm>
          <a:custGeom>
            <a:avLst/>
            <a:gdLst>
              <a:gd name="T0" fmla="*/ 0 w 599"/>
              <a:gd name="T1" fmla="*/ 2147483647 h 1925"/>
              <a:gd name="T2" fmla="*/ 2147483647 w 599"/>
              <a:gd name="T3" fmla="*/ 2147483647 h 1925"/>
              <a:gd name="T4" fmla="*/ 2147483647 w 599"/>
              <a:gd name="T5" fmla="*/ 2147483647 h 1925"/>
              <a:gd name="T6" fmla="*/ 2147483647 w 599"/>
              <a:gd name="T7" fmla="*/ 2147483647 h 1925"/>
              <a:gd name="T8" fmla="*/ 2147483647 w 599"/>
              <a:gd name="T9" fmla="*/ 2147483647 h 1925"/>
              <a:gd name="T10" fmla="*/ 2147483647 w 599"/>
              <a:gd name="T11" fmla="*/ 2147483647 h 1925"/>
              <a:gd name="T12" fmla="*/ 2147483647 w 599"/>
              <a:gd name="T13" fmla="*/ 2147483647 h 1925"/>
              <a:gd name="T14" fmla="*/ 2147483647 w 599"/>
              <a:gd name="T15" fmla="*/ 2147483647 h 1925"/>
              <a:gd name="T16" fmla="*/ 2147483647 w 599"/>
              <a:gd name="T17" fmla="*/ 2147483647 h 1925"/>
              <a:gd name="T18" fmla="*/ 2147483647 w 599"/>
              <a:gd name="T19" fmla="*/ 2147483647 h 1925"/>
              <a:gd name="T20" fmla="*/ 2147483647 w 599"/>
              <a:gd name="T21" fmla="*/ 2147483647 h 1925"/>
              <a:gd name="T22" fmla="*/ 2147483647 w 599"/>
              <a:gd name="T23" fmla="*/ 2147483647 h 1925"/>
              <a:gd name="T24" fmla="*/ 2147483647 w 599"/>
              <a:gd name="T25" fmla="*/ 2147483647 h 1925"/>
              <a:gd name="T26" fmla="*/ 2147483647 w 599"/>
              <a:gd name="T27" fmla="*/ 2147483647 h 1925"/>
              <a:gd name="T28" fmla="*/ 2147483647 w 599"/>
              <a:gd name="T29" fmla="*/ 2147483647 h 1925"/>
              <a:gd name="T30" fmla="*/ 2147483647 w 599"/>
              <a:gd name="T31" fmla="*/ 2147483647 h 1925"/>
              <a:gd name="T32" fmla="*/ 2147483647 w 599"/>
              <a:gd name="T33" fmla="*/ 2147483647 h 1925"/>
              <a:gd name="T34" fmla="*/ 2147483647 w 599"/>
              <a:gd name="T35" fmla="*/ 2147483647 h 1925"/>
              <a:gd name="T36" fmla="*/ 2147483647 w 599"/>
              <a:gd name="T37" fmla="*/ 2147483647 h 1925"/>
              <a:gd name="T38" fmla="*/ 2147483647 w 599"/>
              <a:gd name="T39" fmla="*/ 2147483647 h 1925"/>
              <a:gd name="T40" fmla="*/ 2147483647 w 599"/>
              <a:gd name="T41" fmla="*/ 2147483647 h 1925"/>
              <a:gd name="T42" fmla="*/ 2147483647 w 599"/>
              <a:gd name="T43" fmla="*/ 2147483647 h 1925"/>
              <a:gd name="T44" fmla="*/ 2147483647 w 599"/>
              <a:gd name="T45" fmla="*/ 0 h 19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99"/>
              <a:gd name="T70" fmla="*/ 0 h 1925"/>
              <a:gd name="T71" fmla="*/ 599 w 599"/>
              <a:gd name="T72" fmla="*/ 1925 h 19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99" h="1925">
                <a:moveTo>
                  <a:pt x="0" y="1925"/>
                </a:moveTo>
                <a:cubicBezTo>
                  <a:pt x="5" y="1874"/>
                  <a:pt x="7" y="1870"/>
                  <a:pt x="53" y="1856"/>
                </a:cubicBezTo>
                <a:cubicBezTo>
                  <a:pt x="83" y="1825"/>
                  <a:pt x="91" y="1782"/>
                  <a:pt x="128" y="1755"/>
                </a:cubicBezTo>
                <a:cubicBezTo>
                  <a:pt x="129" y="1737"/>
                  <a:pt x="125" y="1717"/>
                  <a:pt x="133" y="1701"/>
                </a:cubicBezTo>
                <a:cubicBezTo>
                  <a:pt x="141" y="1680"/>
                  <a:pt x="166" y="1668"/>
                  <a:pt x="176" y="1648"/>
                </a:cubicBezTo>
                <a:cubicBezTo>
                  <a:pt x="190" y="1616"/>
                  <a:pt x="194" y="1583"/>
                  <a:pt x="208" y="1552"/>
                </a:cubicBezTo>
                <a:cubicBezTo>
                  <a:pt x="215" y="1533"/>
                  <a:pt x="234" y="1520"/>
                  <a:pt x="245" y="1504"/>
                </a:cubicBezTo>
                <a:cubicBezTo>
                  <a:pt x="256" y="1463"/>
                  <a:pt x="262" y="1433"/>
                  <a:pt x="293" y="1403"/>
                </a:cubicBezTo>
                <a:cubicBezTo>
                  <a:pt x="301" y="1380"/>
                  <a:pt x="302" y="1356"/>
                  <a:pt x="309" y="1333"/>
                </a:cubicBezTo>
                <a:cubicBezTo>
                  <a:pt x="323" y="1283"/>
                  <a:pt x="338" y="1226"/>
                  <a:pt x="368" y="1184"/>
                </a:cubicBezTo>
                <a:cubicBezTo>
                  <a:pt x="373" y="1167"/>
                  <a:pt x="380" y="1132"/>
                  <a:pt x="389" y="1120"/>
                </a:cubicBezTo>
                <a:cubicBezTo>
                  <a:pt x="396" y="1109"/>
                  <a:pt x="411" y="1088"/>
                  <a:pt x="411" y="1088"/>
                </a:cubicBezTo>
                <a:cubicBezTo>
                  <a:pt x="419" y="1060"/>
                  <a:pt x="416" y="1036"/>
                  <a:pt x="400" y="1013"/>
                </a:cubicBezTo>
                <a:cubicBezTo>
                  <a:pt x="393" y="991"/>
                  <a:pt x="382" y="982"/>
                  <a:pt x="363" y="971"/>
                </a:cubicBezTo>
                <a:cubicBezTo>
                  <a:pt x="353" y="946"/>
                  <a:pt x="351" y="923"/>
                  <a:pt x="336" y="901"/>
                </a:cubicBezTo>
                <a:cubicBezTo>
                  <a:pt x="345" y="829"/>
                  <a:pt x="330" y="762"/>
                  <a:pt x="352" y="693"/>
                </a:cubicBezTo>
                <a:cubicBezTo>
                  <a:pt x="358" y="635"/>
                  <a:pt x="377" y="576"/>
                  <a:pt x="411" y="528"/>
                </a:cubicBezTo>
                <a:cubicBezTo>
                  <a:pt x="419" y="501"/>
                  <a:pt x="455" y="472"/>
                  <a:pt x="475" y="453"/>
                </a:cubicBezTo>
                <a:cubicBezTo>
                  <a:pt x="480" y="447"/>
                  <a:pt x="491" y="437"/>
                  <a:pt x="491" y="437"/>
                </a:cubicBezTo>
                <a:cubicBezTo>
                  <a:pt x="511" y="371"/>
                  <a:pt x="498" y="298"/>
                  <a:pt x="539" y="240"/>
                </a:cubicBezTo>
                <a:cubicBezTo>
                  <a:pt x="554" y="190"/>
                  <a:pt x="576" y="145"/>
                  <a:pt x="592" y="96"/>
                </a:cubicBezTo>
                <a:cubicBezTo>
                  <a:pt x="593" y="78"/>
                  <a:pt x="599" y="60"/>
                  <a:pt x="597" y="43"/>
                </a:cubicBezTo>
                <a:cubicBezTo>
                  <a:pt x="591" y="6"/>
                  <a:pt x="482" y="0"/>
                  <a:pt x="469" y="0"/>
                </a:cubicBezTo>
              </a:path>
            </a:pathLst>
          </a:custGeom>
          <a:noFill/>
          <a:ln w="76200">
            <a:solidFill>
              <a:srgbClr val="FFFF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l" eaLnBrk="1" hangingPunct="1"/>
            <a:endParaRPr lang="en-US" sz="1800" baseline="0">
              <a:solidFill>
                <a:srgbClr val="FFFFFF"/>
              </a:solidFill>
              <a:cs typeface="Arial" charset="0"/>
            </a:endParaRPr>
          </a:p>
        </p:txBody>
      </p:sp>
      <p:sp>
        <p:nvSpPr>
          <p:cNvPr id="89134" name="Freeform 46"/>
          <p:cNvSpPr>
            <a:spLocks/>
          </p:cNvSpPr>
          <p:nvPr/>
        </p:nvSpPr>
        <p:spPr bwMode="auto">
          <a:xfrm>
            <a:off x="5091113" y="2311400"/>
            <a:ext cx="346075" cy="1722438"/>
          </a:xfrm>
          <a:custGeom>
            <a:avLst/>
            <a:gdLst>
              <a:gd name="T0" fmla="*/ 2147483647 w 218"/>
              <a:gd name="T1" fmla="*/ 2147483647 h 1085"/>
              <a:gd name="T2" fmla="*/ 2147483647 w 218"/>
              <a:gd name="T3" fmla="*/ 2147483647 h 1085"/>
              <a:gd name="T4" fmla="*/ 2147483647 w 218"/>
              <a:gd name="T5" fmla="*/ 2147483647 h 1085"/>
              <a:gd name="T6" fmla="*/ 2147483647 w 218"/>
              <a:gd name="T7" fmla="*/ 2147483647 h 1085"/>
              <a:gd name="T8" fmla="*/ 2147483647 w 218"/>
              <a:gd name="T9" fmla="*/ 2147483647 h 1085"/>
              <a:gd name="T10" fmla="*/ 2147483647 w 218"/>
              <a:gd name="T11" fmla="*/ 2147483647 h 1085"/>
              <a:gd name="T12" fmla="*/ 2147483647 w 218"/>
              <a:gd name="T13" fmla="*/ 2147483647 h 1085"/>
              <a:gd name="T14" fmla="*/ 2147483647 w 218"/>
              <a:gd name="T15" fmla="*/ 2147483647 h 1085"/>
              <a:gd name="T16" fmla="*/ 2147483647 w 218"/>
              <a:gd name="T17" fmla="*/ 2147483647 h 1085"/>
              <a:gd name="T18" fmla="*/ 2147483647 w 218"/>
              <a:gd name="T19" fmla="*/ 2147483647 h 1085"/>
              <a:gd name="T20" fmla="*/ 2147483647 w 218"/>
              <a:gd name="T21" fmla="*/ 2147483647 h 1085"/>
              <a:gd name="T22" fmla="*/ 2147483647 w 218"/>
              <a:gd name="T23" fmla="*/ 2147483647 h 1085"/>
              <a:gd name="T24" fmla="*/ 2147483647 w 218"/>
              <a:gd name="T25" fmla="*/ 2147483647 h 1085"/>
              <a:gd name="T26" fmla="*/ 2147483647 w 218"/>
              <a:gd name="T27" fmla="*/ 2147483647 h 1085"/>
              <a:gd name="T28" fmla="*/ 2147483647 w 218"/>
              <a:gd name="T29" fmla="*/ 2147483647 h 1085"/>
              <a:gd name="T30" fmla="*/ 2147483647 w 218"/>
              <a:gd name="T31" fmla="*/ 2147483647 h 1085"/>
              <a:gd name="T32" fmla="*/ 2147483647 w 218"/>
              <a:gd name="T33" fmla="*/ 2147483647 h 1085"/>
              <a:gd name="T34" fmla="*/ 2147483647 w 218"/>
              <a:gd name="T35" fmla="*/ 0 h 10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8"/>
              <a:gd name="T55" fmla="*/ 0 h 1085"/>
              <a:gd name="T56" fmla="*/ 218 w 218"/>
              <a:gd name="T57" fmla="*/ 1085 h 108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8" h="1085">
                <a:moveTo>
                  <a:pt x="30" y="1061"/>
                </a:moveTo>
                <a:cubicBezTo>
                  <a:pt x="54" y="1070"/>
                  <a:pt x="72" y="1073"/>
                  <a:pt x="100" y="1077"/>
                </a:cubicBezTo>
                <a:cubicBezTo>
                  <a:pt x="128" y="1085"/>
                  <a:pt x="137" y="1081"/>
                  <a:pt x="158" y="1061"/>
                </a:cubicBezTo>
                <a:cubicBezTo>
                  <a:pt x="165" y="1040"/>
                  <a:pt x="159" y="1033"/>
                  <a:pt x="153" y="1013"/>
                </a:cubicBezTo>
                <a:cubicBezTo>
                  <a:pt x="156" y="981"/>
                  <a:pt x="156" y="971"/>
                  <a:pt x="164" y="944"/>
                </a:cubicBezTo>
                <a:cubicBezTo>
                  <a:pt x="166" y="933"/>
                  <a:pt x="174" y="912"/>
                  <a:pt x="174" y="912"/>
                </a:cubicBezTo>
                <a:cubicBezTo>
                  <a:pt x="169" y="879"/>
                  <a:pt x="162" y="848"/>
                  <a:pt x="158" y="816"/>
                </a:cubicBezTo>
                <a:cubicBezTo>
                  <a:pt x="161" y="771"/>
                  <a:pt x="164" y="729"/>
                  <a:pt x="180" y="688"/>
                </a:cubicBezTo>
                <a:cubicBezTo>
                  <a:pt x="183" y="666"/>
                  <a:pt x="189" y="649"/>
                  <a:pt x="196" y="629"/>
                </a:cubicBezTo>
                <a:cubicBezTo>
                  <a:pt x="199" y="618"/>
                  <a:pt x="206" y="597"/>
                  <a:pt x="206" y="597"/>
                </a:cubicBezTo>
                <a:cubicBezTo>
                  <a:pt x="213" y="547"/>
                  <a:pt x="218" y="494"/>
                  <a:pt x="174" y="464"/>
                </a:cubicBezTo>
                <a:cubicBezTo>
                  <a:pt x="166" y="440"/>
                  <a:pt x="146" y="419"/>
                  <a:pt x="126" y="405"/>
                </a:cubicBezTo>
                <a:cubicBezTo>
                  <a:pt x="119" y="394"/>
                  <a:pt x="112" y="383"/>
                  <a:pt x="105" y="373"/>
                </a:cubicBezTo>
                <a:cubicBezTo>
                  <a:pt x="101" y="367"/>
                  <a:pt x="94" y="357"/>
                  <a:pt x="94" y="357"/>
                </a:cubicBezTo>
                <a:cubicBezTo>
                  <a:pt x="83" y="324"/>
                  <a:pt x="76" y="289"/>
                  <a:pt x="57" y="261"/>
                </a:cubicBezTo>
                <a:cubicBezTo>
                  <a:pt x="50" y="240"/>
                  <a:pt x="37" y="236"/>
                  <a:pt x="25" y="219"/>
                </a:cubicBezTo>
                <a:cubicBezTo>
                  <a:pt x="0" y="139"/>
                  <a:pt x="2" y="160"/>
                  <a:pt x="20" y="11"/>
                </a:cubicBezTo>
                <a:cubicBezTo>
                  <a:pt x="20" y="4"/>
                  <a:pt x="36" y="0"/>
                  <a:pt x="36" y="0"/>
                </a:cubicBezTo>
              </a:path>
            </a:pathLst>
          </a:custGeom>
          <a:noFill/>
          <a:ln w="76200">
            <a:solidFill>
              <a:srgbClr val="FFFF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l" eaLnBrk="1" hangingPunct="1"/>
            <a:endParaRPr lang="en-US" sz="1800" baseline="0">
              <a:solidFill>
                <a:srgbClr val="FFFFFF"/>
              </a:solidFill>
              <a:cs typeface="Arial" charset="0"/>
            </a:endParaRPr>
          </a:p>
        </p:txBody>
      </p:sp>
      <p:sp>
        <p:nvSpPr>
          <p:cNvPr id="89135" name="Freeform 47"/>
          <p:cNvSpPr>
            <a:spLocks/>
          </p:cNvSpPr>
          <p:nvPr/>
        </p:nvSpPr>
        <p:spPr bwMode="auto">
          <a:xfrm>
            <a:off x="5122863" y="2201863"/>
            <a:ext cx="787400" cy="458787"/>
          </a:xfrm>
          <a:custGeom>
            <a:avLst/>
            <a:gdLst>
              <a:gd name="T0" fmla="*/ 0 w 496"/>
              <a:gd name="T1" fmla="*/ 2147483647 h 289"/>
              <a:gd name="T2" fmla="*/ 2147483647 w 496"/>
              <a:gd name="T3" fmla="*/ 2147483647 h 289"/>
              <a:gd name="T4" fmla="*/ 2147483647 w 496"/>
              <a:gd name="T5" fmla="*/ 0 h 289"/>
              <a:gd name="T6" fmla="*/ 2147483647 w 496"/>
              <a:gd name="T7" fmla="*/ 2147483647 h 289"/>
              <a:gd name="T8" fmla="*/ 2147483647 w 496"/>
              <a:gd name="T9" fmla="*/ 2147483647 h 289"/>
              <a:gd name="T10" fmla="*/ 2147483647 w 496"/>
              <a:gd name="T11" fmla="*/ 2147483647 h 289"/>
              <a:gd name="T12" fmla="*/ 2147483647 w 496"/>
              <a:gd name="T13" fmla="*/ 2147483647 h 289"/>
              <a:gd name="T14" fmla="*/ 2147483647 w 496"/>
              <a:gd name="T15" fmla="*/ 2147483647 h 289"/>
              <a:gd name="T16" fmla="*/ 2147483647 w 496"/>
              <a:gd name="T17" fmla="*/ 2147483647 h 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6"/>
              <a:gd name="T28" fmla="*/ 0 h 289"/>
              <a:gd name="T29" fmla="*/ 496 w 496"/>
              <a:gd name="T30" fmla="*/ 289 h 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6" h="289">
                <a:moveTo>
                  <a:pt x="0" y="80"/>
                </a:moveTo>
                <a:cubicBezTo>
                  <a:pt x="31" y="29"/>
                  <a:pt x="95" y="25"/>
                  <a:pt x="149" y="21"/>
                </a:cubicBezTo>
                <a:cubicBezTo>
                  <a:pt x="199" y="8"/>
                  <a:pt x="222" y="3"/>
                  <a:pt x="282" y="0"/>
                </a:cubicBezTo>
                <a:cubicBezTo>
                  <a:pt x="303" y="6"/>
                  <a:pt x="324" y="14"/>
                  <a:pt x="346" y="21"/>
                </a:cubicBezTo>
                <a:cubicBezTo>
                  <a:pt x="381" y="17"/>
                  <a:pt x="424" y="3"/>
                  <a:pt x="448" y="37"/>
                </a:cubicBezTo>
                <a:cubicBezTo>
                  <a:pt x="465" y="91"/>
                  <a:pt x="475" y="148"/>
                  <a:pt x="496" y="202"/>
                </a:cubicBezTo>
                <a:cubicBezTo>
                  <a:pt x="494" y="225"/>
                  <a:pt x="492" y="248"/>
                  <a:pt x="490" y="272"/>
                </a:cubicBezTo>
                <a:cubicBezTo>
                  <a:pt x="489" y="277"/>
                  <a:pt x="490" y="285"/>
                  <a:pt x="485" y="288"/>
                </a:cubicBezTo>
                <a:cubicBezTo>
                  <a:pt x="481" y="289"/>
                  <a:pt x="410" y="277"/>
                  <a:pt x="410" y="272"/>
                </a:cubicBezTo>
              </a:path>
            </a:pathLst>
          </a:custGeom>
          <a:noFill/>
          <a:ln w="76200">
            <a:solidFill>
              <a:srgbClr val="FFFF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l" eaLnBrk="1" hangingPunct="1"/>
            <a:endParaRPr lang="en-US" sz="1800" baseline="0">
              <a:solidFill>
                <a:srgbClr val="FFFFFF"/>
              </a:solidFill>
              <a:cs typeface="Arial" charset="0"/>
            </a:endParaRPr>
          </a:p>
        </p:txBody>
      </p:sp>
      <p:sp>
        <p:nvSpPr>
          <p:cNvPr id="92199" name="Line 31"/>
          <p:cNvSpPr>
            <a:spLocks noChangeShapeType="1"/>
          </p:cNvSpPr>
          <p:nvPr/>
        </p:nvSpPr>
        <p:spPr bwMode="auto">
          <a:xfrm>
            <a:off x="152400" y="4298950"/>
            <a:ext cx="515938" cy="1588"/>
          </a:xfrm>
          <a:prstGeom prst="line">
            <a:avLst/>
          </a:prstGeom>
          <a:noFill/>
          <a:ln w="76200">
            <a:solidFill>
              <a:srgbClr val="6CF4F4"/>
            </a:solidFill>
            <a:miter lim="800000"/>
            <a:headEnd type="none" w="sm" len="sm"/>
            <a:tailEnd type="none" w="sm" len="sm"/>
          </a:ln>
          <a:extLst>
            <a:ext uri="{909E8E84-426E-40dd-AFC4-6F175D3DCCD1}">
              <a14:hiddenFill xmlns:a14="http://schemas.microsoft.com/office/drawing/2010/main" xmlns="">
                <a:noFill/>
              </a14:hiddenFill>
            </a:ext>
          </a:extLst>
        </p:spPr>
        <p:txBody>
          <a:bodyPr wrap="none" anchor="ctr"/>
          <a:lstStyle/>
          <a:p>
            <a:pPr algn="l" eaLnBrk="1" hangingPunct="1"/>
            <a:endParaRPr lang="en-US" sz="1800" baseline="0">
              <a:solidFill>
                <a:srgbClr val="FFFFFF"/>
              </a:solidFill>
              <a:cs typeface="Arial" charset="0"/>
            </a:endParaRPr>
          </a:p>
        </p:txBody>
      </p:sp>
      <p:sp>
        <p:nvSpPr>
          <p:cNvPr id="40" name="Text Box 32"/>
          <p:cNvSpPr txBox="1">
            <a:spLocks noChangeArrowheads="1"/>
          </p:cNvSpPr>
          <p:nvPr/>
        </p:nvSpPr>
        <p:spPr bwMode="auto">
          <a:xfrm>
            <a:off x="533400" y="4114800"/>
            <a:ext cx="2819400" cy="338138"/>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algn="r" eaLnBrk="1" hangingPunct="1"/>
            <a:r>
              <a:rPr lang="ar-JO" sz="1600" b="1" baseline="0" dirty="0">
                <a:solidFill>
                  <a:srgbClr val="FFFFFF"/>
                </a:solidFill>
                <a:latin typeface="Arial" charset="0"/>
              </a:rPr>
              <a:t>الأسوار اليوم (منذ 1500)</a:t>
            </a:r>
            <a:endParaRPr lang="en-US" sz="1600" b="1" baseline="0" dirty="0">
              <a:solidFill>
                <a:srgbClr val="FFFFFF"/>
              </a:solidFill>
              <a:latin typeface="Arial" charset="0"/>
            </a:endParaRPr>
          </a:p>
        </p:txBody>
      </p:sp>
      <p:sp>
        <p:nvSpPr>
          <p:cNvPr id="92201" name="Line 35"/>
          <p:cNvSpPr>
            <a:spLocks noChangeShapeType="1"/>
          </p:cNvSpPr>
          <p:nvPr/>
        </p:nvSpPr>
        <p:spPr bwMode="auto">
          <a:xfrm>
            <a:off x="152400" y="4603750"/>
            <a:ext cx="515938" cy="1588"/>
          </a:xfrm>
          <a:prstGeom prst="line">
            <a:avLst/>
          </a:prstGeom>
          <a:noFill/>
          <a:ln w="76200">
            <a:solidFill>
              <a:srgbClr val="4CC458"/>
            </a:solidFill>
            <a:miter lim="800000"/>
            <a:headEnd type="none" w="sm" len="sm"/>
            <a:tailEnd type="none" w="sm" len="sm"/>
          </a:ln>
          <a:extLst>
            <a:ext uri="{909E8E84-426E-40dd-AFC4-6F175D3DCCD1}">
              <a14:hiddenFill xmlns:a14="http://schemas.microsoft.com/office/drawing/2010/main" xmlns="">
                <a:noFill/>
              </a14:hiddenFill>
            </a:ext>
          </a:extLst>
        </p:spPr>
        <p:txBody>
          <a:bodyPr wrap="none" anchor="ctr"/>
          <a:lstStyle/>
          <a:p>
            <a:pPr algn="l" eaLnBrk="1" hangingPunct="1"/>
            <a:endParaRPr lang="en-US" sz="1800" baseline="0">
              <a:solidFill>
                <a:srgbClr val="FFFFFF"/>
              </a:solidFill>
              <a:cs typeface="Arial" charset="0"/>
            </a:endParaRPr>
          </a:p>
        </p:txBody>
      </p:sp>
      <p:sp>
        <p:nvSpPr>
          <p:cNvPr id="42" name="Text Box 36"/>
          <p:cNvSpPr txBox="1">
            <a:spLocks noChangeArrowheads="1"/>
          </p:cNvSpPr>
          <p:nvPr/>
        </p:nvSpPr>
        <p:spPr bwMode="auto">
          <a:xfrm>
            <a:off x="533400" y="4419600"/>
            <a:ext cx="2819400" cy="33655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algn="r" eaLnBrk="1" hangingPunct="1"/>
            <a:r>
              <a:rPr lang="ar-JO" sz="1600" b="1" baseline="0" dirty="0">
                <a:solidFill>
                  <a:srgbClr val="FFFFFF"/>
                </a:solidFill>
                <a:latin typeface="Arial" charset="0"/>
              </a:rPr>
              <a:t>جبل الهيكل اليوم</a:t>
            </a:r>
            <a:endParaRPr lang="en-US" sz="1600" b="1" baseline="0" dirty="0">
              <a:solidFill>
                <a:srgbClr val="FFFFFF"/>
              </a:solidFill>
              <a:latin typeface="Arial" charset="0"/>
            </a:endParaRPr>
          </a:p>
        </p:txBody>
      </p:sp>
    </p:spTree>
    <p:extLst>
      <p:ext uri="{BB962C8B-B14F-4D97-AF65-F5344CB8AC3E}">
        <p14:creationId xmlns:p14="http://schemas.microsoft.com/office/powerpoint/2010/main" val="292635101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2000"/>
                                  </p:stCondLst>
                                  <p:childTnLst>
                                    <p:set>
                                      <p:cBhvr>
                                        <p:cTn id="6" dur="1" fill="hold">
                                          <p:stCondLst>
                                            <p:cond delay="0"/>
                                          </p:stCondLst>
                                        </p:cTn>
                                        <p:tgtEl>
                                          <p:spTgt spid="89094"/>
                                        </p:tgtEl>
                                        <p:attrNameLst>
                                          <p:attrName>style.visibility</p:attrName>
                                        </p:attrNameLst>
                                      </p:cBhvr>
                                      <p:to>
                                        <p:strVal val="visible"/>
                                      </p:to>
                                    </p:set>
                                    <p:anim calcmode="lin" valueType="num">
                                      <p:cBhvr>
                                        <p:cTn id="7" dur="500" fill="hold"/>
                                        <p:tgtEl>
                                          <p:spTgt spid="89094"/>
                                        </p:tgtEl>
                                        <p:attrNameLst>
                                          <p:attrName>ppt_w</p:attrName>
                                        </p:attrNameLst>
                                      </p:cBhvr>
                                      <p:tavLst>
                                        <p:tav tm="0">
                                          <p:val>
                                            <p:fltVal val="0"/>
                                          </p:val>
                                        </p:tav>
                                        <p:tav tm="100000">
                                          <p:val>
                                            <p:strVal val="#ppt_w"/>
                                          </p:val>
                                        </p:tav>
                                      </p:tavLst>
                                    </p:anim>
                                    <p:anim calcmode="lin" valueType="num">
                                      <p:cBhvr>
                                        <p:cTn id="8" dur="500" fill="hold"/>
                                        <p:tgtEl>
                                          <p:spTgt spid="89094"/>
                                        </p:tgtEl>
                                        <p:attrNameLst>
                                          <p:attrName>ppt_h</p:attrName>
                                        </p:attrNameLst>
                                      </p:cBhvr>
                                      <p:tavLst>
                                        <p:tav tm="0">
                                          <p:val>
                                            <p:fltVal val="0"/>
                                          </p:val>
                                        </p:tav>
                                        <p:tav tm="100000">
                                          <p:val>
                                            <p:strVal val="#ppt_h"/>
                                          </p:val>
                                        </p:tav>
                                      </p:tavLst>
                                    </p:anim>
                                  </p:childTnLst>
                                </p:cTn>
                              </p:par>
                            </p:childTnLst>
                          </p:cTn>
                        </p:par>
                        <p:par>
                          <p:cTn id="9" fill="hold" nodeType="afterGroup">
                            <p:stCondLst>
                              <p:cond delay="2500"/>
                            </p:stCondLst>
                            <p:childTnLst>
                              <p:par>
                                <p:cTn id="10" presetID="5" presetClass="entr" presetSubtype="10" fill="hold" grpId="0" nodeType="afterEffect">
                                  <p:stCondLst>
                                    <p:cond delay="5000"/>
                                  </p:stCondLst>
                                  <p:childTnLst>
                                    <p:set>
                                      <p:cBhvr>
                                        <p:cTn id="11" dur="1" fill="hold">
                                          <p:stCondLst>
                                            <p:cond delay="0"/>
                                          </p:stCondLst>
                                        </p:cTn>
                                        <p:tgtEl>
                                          <p:spTgt spid="44"/>
                                        </p:tgtEl>
                                        <p:attrNameLst>
                                          <p:attrName>style.visibility</p:attrName>
                                        </p:attrNameLst>
                                      </p:cBhvr>
                                      <p:to>
                                        <p:strVal val="visible"/>
                                      </p:to>
                                    </p:set>
                                    <p:animEffect transition="in" filter="checkerboard(across)">
                                      <p:cBhvr>
                                        <p:cTn id="12" dur="500"/>
                                        <p:tgtEl>
                                          <p:spTgt spid="44"/>
                                        </p:tgtEl>
                                      </p:cBhvr>
                                    </p:animEffect>
                                  </p:childTnLst>
                                </p:cTn>
                              </p:par>
                            </p:childTnLst>
                          </p:cTn>
                        </p:par>
                        <p:par>
                          <p:cTn id="13" fill="hold" nodeType="afterGroup">
                            <p:stCondLst>
                              <p:cond delay="8000"/>
                            </p:stCondLst>
                            <p:childTnLst>
                              <p:par>
                                <p:cTn id="14" presetID="5" presetClass="entr" presetSubtype="10" fill="hold" grpId="0" nodeType="afterEffect">
                                  <p:stCondLst>
                                    <p:cond delay="5000"/>
                                  </p:stCondLst>
                                  <p:childTnLst>
                                    <p:set>
                                      <p:cBhvr>
                                        <p:cTn id="15" dur="1" fill="hold">
                                          <p:stCondLst>
                                            <p:cond delay="0"/>
                                          </p:stCondLst>
                                        </p:cTn>
                                        <p:tgtEl>
                                          <p:spTgt spid="89092"/>
                                        </p:tgtEl>
                                        <p:attrNameLst>
                                          <p:attrName>style.visibility</p:attrName>
                                        </p:attrNameLst>
                                      </p:cBhvr>
                                      <p:to>
                                        <p:strVal val="visible"/>
                                      </p:to>
                                    </p:set>
                                    <p:animEffect transition="in" filter="checkerboard(across)">
                                      <p:cBhvr>
                                        <p:cTn id="16" dur="500"/>
                                        <p:tgtEl>
                                          <p:spTgt spid="89092"/>
                                        </p:tgtEl>
                                      </p:cBhvr>
                                    </p:animEffect>
                                  </p:childTnLst>
                                </p:cTn>
                              </p:par>
                            </p:childTnLst>
                          </p:cTn>
                        </p:par>
                        <p:par>
                          <p:cTn id="17" fill="hold" nodeType="afterGroup">
                            <p:stCondLst>
                              <p:cond delay="13500"/>
                            </p:stCondLst>
                            <p:childTnLst>
                              <p:par>
                                <p:cTn id="18" presetID="5" presetClass="entr" presetSubtype="10" fill="hold" grpId="0" nodeType="afterEffect">
                                  <p:stCondLst>
                                    <p:cond delay="5000"/>
                                  </p:stCondLst>
                                  <p:childTnLst>
                                    <p:set>
                                      <p:cBhvr>
                                        <p:cTn id="19" dur="1" fill="hold">
                                          <p:stCondLst>
                                            <p:cond delay="0"/>
                                          </p:stCondLst>
                                        </p:cTn>
                                        <p:tgtEl>
                                          <p:spTgt spid="89093"/>
                                        </p:tgtEl>
                                        <p:attrNameLst>
                                          <p:attrName>style.visibility</p:attrName>
                                        </p:attrNameLst>
                                      </p:cBhvr>
                                      <p:to>
                                        <p:strVal val="visible"/>
                                      </p:to>
                                    </p:set>
                                    <p:animEffect transition="in" filter="checkerboard(across)">
                                      <p:cBhvr>
                                        <p:cTn id="20" dur="500"/>
                                        <p:tgtEl>
                                          <p:spTgt spid="8909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9097"/>
                                        </p:tgtEl>
                                        <p:attrNameLst>
                                          <p:attrName>style.visibility</p:attrName>
                                        </p:attrNameLst>
                                      </p:cBhvr>
                                      <p:to>
                                        <p:strVal val="visible"/>
                                      </p:to>
                                    </p:set>
                                    <p:animEffect transition="in" filter="wipe(left)">
                                      <p:cBhvr>
                                        <p:cTn id="25" dur="500"/>
                                        <p:tgtEl>
                                          <p:spTgt spid="8909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89130"/>
                                        </p:tgtEl>
                                        <p:attrNameLst>
                                          <p:attrName>style.visibility</p:attrName>
                                        </p:attrNameLst>
                                      </p:cBhvr>
                                      <p:to>
                                        <p:strVal val="visible"/>
                                      </p:to>
                                    </p:set>
                                    <p:animEffect transition="in" filter="wipe(up)">
                                      <p:cBhvr>
                                        <p:cTn id="30" dur="500"/>
                                        <p:tgtEl>
                                          <p:spTgt spid="89130"/>
                                        </p:tgtEl>
                                      </p:cBhvr>
                                    </p:animEffect>
                                  </p:childTnLst>
                                </p:cTn>
                              </p:par>
                            </p:childTnLst>
                          </p:cTn>
                        </p:par>
                        <p:par>
                          <p:cTn id="31" fill="hold" nodeType="afterGroup">
                            <p:stCondLst>
                              <p:cond delay="500"/>
                            </p:stCondLst>
                            <p:childTnLst>
                              <p:par>
                                <p:cTn id="32" presetID="22" presetClass="entr" presetSubtype="4" fill="hold" grpId="0" nodeType="afterEffect">
                                  <p:stCondLst>
                                    <p:cond delay="0"/>
                                  </p:stCondLst>
                                  <p:childTnLst>
                                    <p:set>
                                      <p:cBhvr>
                                        <p:cTn id="33" dur="1" fill="hold">
                                          <p:stCondLst>
                                            <p:cond delay="0"/>
                                          </p:stCondLst>
                                        </p:cTn>
                                        <p:tgtEl>
                                          <p:spTgt spid="89132"/>
                                        </p:tgtEl>
                                        <p:attrNameLst>
                                          <p:attrName>style.visibility</p:attrName>
                                        </p:attrNameLst>
                                      </p:cBhvr>
                                      <p:to>
                                        <p:strVal val="visible"/>
                                      </p:to>
                                    </p:set>
                                    <p:animEffect transition="in" filter="wipe(down)">
                                      <p:cBhvr>
                                        <p:cTn id="34" dur="500"/>
                                        <p:tgtEl>
                                          <p:spTgt spid="8913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89134"/>
                                        </p:tgtEl>
                                        <p:attrNameLst>
                                          <p:attrName>style.visibility</p:attrName>
                                        </p:attrNameLst>
                                      </p:cBhvr>
                                      <p:to>
                                        <p:strVal val="visible"/>
                                      </p:to>
                                    </p:set>
                                    <p:animEffect transition="in" filter="wipe(down)">
                                      <p:cBhvr>
                                        <p:cTn id="39" dur="500"/>
                                        <p:tgtEl>
                                          <p:spTgt spid="89134"/>
                                        </p:tgtEl>
                                      </p:cBhvr>
                                    </p:animEffect>
                                  </p:childTnLst>
                                </p:cTn>
                              </p:par>
                            </p:childTnLst>
                          </p:cTn>
                        </p:par>
                        <p:par>
                          <p:cTn id="40" fill="hold" nodeType="afterGroup">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89135"/>
                                        </p:tgtEl>
                                        <p:attrNameLst>
                                          <p:attrName>style.visibility</p:attrName>
                                        </p:attrNameLst>
                                      </p:cBhvr>
                                      <p:to>
                                        <p:strVal val="visible"/>
                                      </p:to>
                                    </p:set>
                                    <p:animEffect transition="in" filter="wipe(left)">
                                      <p:cBhvr>
                                        <p:cTn id="43" dur="500"/>
                                        <p:tgtEl>
                                          <p:spTgt spid="89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89092" grpId="0" animBg="1"/>
      <p:bldP spid="89093" grpId="0" animBg="1"/>
      <p:bldP spid="89094" grpId="0" animBg="1"/>
      <p:bldP spid="89097" grpId="0" animBg="1"/>
      <p:bldP spid="89130" grpId="0" animBg="1"/>
      <p:bldP spid="89132" grpId="0" animBg="1"/>
      <p:bldP spid="89134" grpId="0" animBg="1"/>
      <p:bldP spid="891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2771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0" y="0"/>
            <a:ext cx="9210675" cy="5373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7715" name="Title 1"/>
          <p:cNvSpPr>
            <a:spLocks noGrp="1"/>
          </p:cNvSpPr>
          <p:nvPr>
            <p:ph type="title"/>
          </p:nvPr>
        </p:nvSpPr>
        <p:spPr>
          <a:xfrm>
            <a:off x="15875" y="5589588"/>
            <a:ext cx="9128125" cy="1143000"/>
          </a:xfrm>
        </p:spPr>
        <p:txBody>
          <a:bodyPr/>
          <a:lstStyle/>
          <a:p>
            <a:r>
              <a:rPr lang="ar-JO" b="1" dirty="0">
                <a:solidFill>
                  <a:schemeClr val="bg1"/>
                </a:solidFill>
                <a:latin typeface="Arial" charset="0"/>
                <a:ea typeface="ＭＳ Ｐゴシック" charset="0"/>
                <a:cs typeface="ＭＳ Ｐゴシック" charset="0"/>
              </a:rPr>
              <a:t>استمع إلى سلسلة الوعظ</a:t>
            </a:r>
            <a:endParaRPr lang="en-US" b="1" dirty="0">
              <a:solidFill>
                <a:schemeClr val="bg1"/>
              </a:solidFill>
              <a:latin typeface="Arial" charset="0"/>
              <a:ea typeface="ＭＳ Ｐゴシック" charset="0"/>
              <a:cs typeface="ＭＳ Ｐゴシック" charset="0"/>
            </a:endParaRPr>
          </a:p>
        </p:txBody>
      </p:sp>
      <p:sp>
        <p:nvSpPr>
          <p:cNvPr id="627716" name="Title 1"/>
          <p:cNvSpPr txBox="1">
            <a:spLocks/>
          </p:cNvSpPr>
          <p:nvPr/>
        </p:nvSpPr>
        <p:spPr bwMode="auto">
          <a:xfrm>
            <a:off x="1042988" y="2636838"/>
            <a:ext cx="3494087" cy="57626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r>
              <a:rPr lang="ar-JO" sz="2800" b="1" baseline="0" dirty="0">
                <a:solidFill>
                  <a:srgbClr val="FFFFFF"/>
                </a:solidFill>
                <a:latin typeface="Arial" charset="0"/>
              </a:rPr>
              <a:t>تموز – تشرين اول 2013</a:t>
            </a:r>
            <a:endParaRPr lang="en-US" sz="2800" b="1" baseline="0" dirty="0">
              <a:solidFill>
                <a:srgbClr val="FFFFFF"/>
              </a:solidFill>
              <a:latin typeface="Arial" charset="0"/>
            </a:endParaRPr>
          </a:p>
        </p:txBody>
      </p:sp>
    </p:spTree>
    <p:extLst>
      <p:ext uri="{BB962C8B-B14F-4D97-AF65-F5344CB8AC3E}">
        <p14:creationId xmlns:p14="http://schemas.microsoft.com/office/powerpoint/2010/main" val="214790744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rrowheads="1"/>
          </p:cNvSpPr>
          <p:nvPr>
            <p:ph type="title"/>
          </p:nvPr>
        </p:nvSpPr>
        <p:spPr/>
        <p:txBody>
          <a:bodyPr/>
          <a:lstStyle/>
          <a:p>
            <a:pPr eaLnBrk="1" hangingPunct="1">
              <a:defRPr/>
            </a:pPr>
            <a:endParaRPr lang="en-US">
              <a:ea typeface="+mj-ea"/>
            </a:endParaRPr>
          </a:p>
        </p:txBody>
      </p:sp>
      <p:pic>
        <p:nvPicPr>
          <p:cNvPr id="77827" name="Picture 4" descr="david"/>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0" y="0"/>
            <a:ext cx="9144000" cy="6867525"/>
          </a:xfr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73319586"/>
      </p:ext>
    </p:extLst>
  </p:cSld>
  <p:clrMapOvr>
    <a:masterClrMapping/>
  </p:clrMapOvr>
  <p:transition>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نحميا 13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59942742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a:xfrm>
            <a:off x="2483768" y="571480"/>
            <a:ext cx="6660232" cy="2569488"/>
          </a:xfrm>
        </p:spPr>
        <p:txBody>
          <a:bodyPr/>
          <a:lstStyle/>
          <a:p>
            <a:pPr algn="ctr" eaLnBrk="1" hangingPunct="1">
              <a:buFont typeface="Wingdings" charset="0"/>
              <a:buNone/>
            </a:pPr>
            <a:r>
              <a:rPr lang="ar-JO" sz="3600" b="1" dirty="0">
                <a:solidFill>
                  <a:srgbClr val="FFFFFF"/>
                </a:solidFill>
                <a:latin typeface="Arial" charset="0"/>
                <a:ea typeface="ＭＳ Ｐゴシック" charset="0"/>
                <a:cs typeface="Arial" charset="0"/>
              </a:rPr>
              <a:t>هل علمنا كل من عزرا و نحميا </a:t>
            </a:r>
          </a:p>
          <a:p>
            <a:pPr algn="ctr" eaLnBrk="1" hangingPunct="1">
              <a:buFont typeface="Wingdings" charset="0"/>
              <a:buNone/>
            </a:pPr>
            <a:r>
              <a:rPr lang="ar-JO" sz="3600" b="1" dirty="0">
                <a:solidFill>
                  <a:srgbClr val="FFFFFF"/>
                </a:solidFill>
                <a:latin typeface="Arial" charset="0"/>
                <a:ea typeface="ＭＳ Ｐゴシック" charset="0"/>
                <a:cs typeface="Arial" charset="0"/>
              </a:rPr>
              <a:t>أساليب قيادة مناسبة ؟</a:t>
            </a:r>
          </a:p>
          <a:p>
            <a:pPr algn="ctr" eaLnBrk="1" hangingPunct="1">
              <a:buFont typeface="Wingdings" charset="0"/>
              <a:buNone/>
            </a:pPr>
            <a:r>
              <a:rPr lang="ar-JO" sz="3600" b="1" dirty="0">
                <a:solidFill>
                  <a:srgbClr val="FFFFFF"/>
                </a:solidFill>
                <a:latin typeface="Arial" charset="0"/>
                <a:ea typeface="ＭＳ Ｐゴシック" charset="0"/>
                <a:cs typeface="Arial" charset="0"/>
              </a:rPr>
              <a:t>إذا كان الأمر كذلك فمن يجب علينا أن نتبع ؟</a:t>
            </a:r>
            <a:endParaRPr lang="en-US" sz="3600" b="1" dirty="0">
              <a:solidFill>
                <a:srgbClr val="FFFFFF"/>
              </a:solidFill>
              <a:latin typeface="Arial" charset="0"/>
              <a:ea typeface="ＭＳ Ｐゴシック" charset="0"/>
              <a:cs typeface="Arial" charset="0"/>
            </a:endParaRPr>
          </a:p>
        </p:txBody>
      </p:sp>
      <p:sp>
        <p:nvSpPr>
          <p:cNvPr id="149507" name="Text Box 4"/>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b="1" baseline="0">
                <a:solidFill>
                  <a:srgbClr val="FFFFFF"/>
                </a:solidFill>
                <a:latin typeface="Arial" charset="0"/>
                <a:cs typeface="Arial" charset="0"/>
              </a:rPr>
              <a:t>294</a:t>
            </a:r>
          </a:p>
        </p:txBody>
      </p:sp>
      <p:sp>
        <p:nvSpPr>
          <p:cNvPr id="30727" name="Text Box 7"/>
          <p:cNvSpPr txBox="1">
            <a:spLocks noChangeArrowheads="1"/>
          </p:cNvSpPr>
          <p:nvPr/>
        </p:nvSpPr>
        <p:spPr bwMode="auto">
          <a:xfrm>
            <a:off x="0" y="4511327"/>
            <a:ext cx="9144000" cy="584775"/>
          </a:xfrm>
          <a:prstGeom prst="rect">
            <a:avLst/>
          </a:prstGeom>
          <a:noFill/>
          <a:ln>
            <a:noFill/>
          </a:ln>
        </p:spPr>
        <p:txBody>
          <a:bodyPr wrap="square">
            <a:spAutoFit/>
          </a:bodyPr>
          <a:lstStyle>
            <a:lvl1pPr marL="442913" indent="-4429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20000"/>
              </a:spcBef>
              <a:buClr>
                <a:srgbClr val="A7C1CB"/>
              </a:buClr>
              <a:buSzPct val="80000"/>
              <a:buFont typeface="Wingdings" charset="0"/>
              <a:buChar char="Ü"/>
            </a:pPr>
            <a:r>
              <a:rPr lang="ar-JO" sz="3200" b="1" baseline="0" dirty="0">
                <a:solidFill>
                  <a:srgbClr val="FFFFFF"/>
                </a:solidFill>
                <a:latin typeface="Arial" charset="0"/>
                <a:cs typeface="Arial" charset="0"/>
              </a:rPr>
              <a:t>الزواج المتبادل قاد نحميا لنتف شعر </a:t>
            </a:r>
            <a:r>
              <a:rPr lang="ar-JO" sz="3200" b="1" u="sng" baseline="0" dirty="0">
                <a:solidFill>
                  <a:srgbClr val="FFFFFF"/>
                </a:solidFill>
                <a:latin typeface="Arial" charset="0"/>
                <a:cs typeface="Arial" charset="0"/>
              </a:rPr>
              <a:t>الآخرين</a:t>
            </a:r>
            <a:r>
              <a:rPr lang="ar-JO" sz="3200" b="1" baseline="0" dirty="0">
                <a:solidFill>
                  <a:srgbClr val="FFFFFF"/>
                </a:solidFill>
                <a:latin typeface="Arial" charset="0"/>
                <a:cs typeface="Arial" charset="0"/>
              </a:rPr>
              <a:t> ( نحميا 13: 25)</a:t>
            </a:r>
            <a:endParaRPr lang="en-US" baseline="0" dirty="0">
              <a:solidFill>
                <a:srgbClr val="EAE8E2"/>
              </a:solidFill>
              <a:latin typeface="Arial" charset="0"/>
              <a:cs typeface="Arial" charset="0"/>
            </a:endParaRPr>
          </a:p>
        </p:txBody>
      </p:sp>
      <p:sp>
        <p:nvSpPr>
          <p:cNvPr id="30728" name="Text Box 8"/>
          <p:cNvSpPr txBox="1">
            <a:spLocks noChangeArrowheads="1"/>
          </p:cNvSpPr>
          <p:nvPr/>
        </p:nvSpPr>
        <p:spPr bwMode="auto">
          <a:xfrm>
            <a:off x="228600" y="3215183"/>
            <a:ext cx="8915400" cy="584775"/>
          </a:xfrm>
          <a:prstGeom prst="rect">
            <a:avLst/>
          </a:prstGeom>
          <a:noFill/>
          <a:ln>
            <a:noFill/>
          </a:ln>
        </p:spPr>
        <p:txBody>
          <a:bodyPr wrap="square">
            <a:spAutoFit/>
          </a:bodyPr>
          <a:lstStyle>
            <a:lvl1pPr marL="442913" indent="-4429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20000"/>
              </a:spcBef>
              <a:buClr>
                <a:srgbClr val="A7C1CB"/>
              </a:buClr>
              <a:buSzPct val="80000"/>
              <a:buFont typeface="Wingdings" charset="0"/>
              <a:buChar char="Ü"/>
            </a:pPr>
            <a:r>
              <a:rPr lang="ar-JO" sz="3200" b="1" baseline="0" dirty="0">
                <a:solidFill>
                  <a:srgbClr val="FFFFFF"/>
                </a:solidFill>
                <a:latin typeface="Arial" charset="0"/>
                <a:cs typeface="Arial" charset="0"/>
              </a:rPr>
              <a:t>الزواج المتبادل قاد عزرا لنتف شعر</a:t>
            </a:r>
            <a:r>
              <a:rPr lang="ar-JO" sz="3200" b="1" u="sng" baseline="0" dirty="0">
                <a:solidFill>
                  <a:srgbClr val="FFFFFF"/>
                </a:solidFill>
                <a:latin typeface="Arial" charset="0"/>
                <a:cs typeface="Arial" charset="0"/>
              </a:rPr>
              <a:t>ه</a:t>
            </a:r>
            <a:r>
              <a:rPr lang="ar-JO" sz="3200" b="1" baseline="0" dirty="0">
                <a:solidFill>
                  <a:srgbClr val="FFFFFF"/>
                </a:solidFill>
                <a:latin typeface="Arial" charset="0"/>
                <a:cs typeface="Arial" charset="0"/>
              </a:rPr>
              <a:t> (عزرا 9: 13)</a:t>
            </a:r>
            <a:endParaRPr lang="en-US" baseline="0" dirty="0">
              <a:solidFill>
                <a:srgbClr val="EAE8E2"/>
              </a:solidFill>
              <a:latin typeface="Arial" charset="0"/>
              <a:cs typeface="Arial" charset="0"/>
            </a:endParaRPr>
          </a:p>
        </p:txBody>
      </p:sp>
      <p:sp>
        <p:nvSpPr>
          <p:cNvPr id="6" name="Title 5"/>
          <p:cNvSpPr>
            <a:spLocks noGrp="1"/>
          </p:cNvSpPr>
          <p:nvPr>
            <p:ph type="title"/>
          </p:nvPr>
        </p:nvSpPr>
        <p:spPr>
          <a:xfrm>
            <a:off x="1676400" y="5410200"/>
            <a:ext cx="6553200" cy="1143000"/>
          </a:xfrm>
        </p:spPr>
        <p:txBody>
          <a:bodyPr/>
          <a:lstStyle/>
          <a:p>
            <a:pPr algn="ctr">
              <a:defRPr/>
            </a:pPr>
            <a:r>
              <a:rPr lang="ar-JO" sz="6000" dirty="0">
                <a:latin typeface="Arial"/>
                <a:ea typeface="ＭＳ Ｐゴシック" charset="0"/>
                <a:cs typeface="Arial"/>
              </a:rPr>
              <a:t>القيادة ؟</a:t>
            </a:r>
            <a:endParaRPr lang="en-US" sz="6000" dirty="0">
              <a:latin typeface="Arial"/>
              <a:ea typeface="ＭＳ Ｐゴシック" charset="0"/>
              <a:cs typeface="Arial"/>
            </a:endParaRPr>
          </a:p>
        </p:txBody>
      </p:sp>
      <p:pic>
        <p:nvPicPr>
          <p:cNvPr id="2" name="Picture 1"/>
          <p:cNvPicPr>
            <a:picLocks noChangeAspect="1"/>
          </p:cNvPicPr>
          <p:nvPr/>
        </p:nvPicPr>
        <p:blipFill>
          <a:blip r:embed="rId3"/>
          <a:stretch>
            <a:fillRect/>
          </a:stretch>
        </p:blipFill>
        <p:spPr>
          <a:xfrm>
            <a:off x="179512" y="692696"/>
            <a:ext cx="2422184" cy="1937747"/>
          </a:xfrm>
          <a:prstGeom prst="rect">
            <a:avLst/>
          </a:prstGeom>
        </p:spPr>
      </p:pic>
    </p:spTree>
    <p:extLst>
      <p:ext uri="{BB962C8B-B14F-4D97-AF65-F5344CB8AC3E}">
        <p14:creationId xmlns:p14="http://schemas.microsoft.com/office/powerpoint/2010/main" val="2890016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0723">
                                            <p:txEl>
                                              <p:pRg st="1" end="1"/>
                                            </p:txEl>
                                          </p:spTgt>
                                        </p:tgtEl>
                                        <p:attrNameLst>
                                          <p:attrName>style.visibility</p:attrName>
                                        </p:attrNameLst>
                                      </p:cBhvr>
                                      <p:to>
                                        <p:strVal val="visible"/>
                                      </p:to>
                                    </p:set>
                                    <p:anim calcmode="lin" valueType="num">
                                      <p:cBhvr additive="base">
                                        <p:cTn id="13" dur="500" fill="hold"/>
                                        <p:tgtEl>
                                          <p:spTgt spid="3072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07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0723">
                                            <p:txEl>
                                              <p:pRg st="2" end="2"/>
                                            </p:txEl>
                                          </p:spTgt>
                                        </p:tgtEl>
                                        <p:attrNameLst>
                                          <p:attrName>style.visibility</p:attrName>
                                        </p:attrNameLst>
                                      </p:cBhvr>
                                      <p:to>
                                        <p:strVal val="visible"/>
                                      </p:to>
                                    </p:set>
                                    <p:anim calcmode="lin" valueType="num">
                                      <p:cBhvr additive="base">
                                        <p:cTn id="19" dur="500" fill="hold"/>
                                        <p:tgtEl>
                                          <p:spTgt spid="3072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07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0728"/>
                                        </p:tgtEl>
                                        <p:attrNameLst>
                                          <p:attrName>style.visibility</p:attrName>
                                        </p:attrNameLst>
                                      </p:cBhvr>
                                      <p:to>
                                        <p:strVal val="visible"/>
                                      </p:to>
                                    </p:set>
                                    <p:anim calcmode="lin" valueType="num">
                                      <p:cBhvr additive="base">
                                        <p:cTn id="25" dur="500" fill="hold"/>
                                        <p:tgtEl>
                                          <p:spTgt spid="30728"/>
                                        </p:tgtEl>
                                        <p:attrNameLst>
                                          <p:attrName>ppt_x</p:attrName>
                                        </p:attrNameLst>
                                      </p:cBhvr>
                                      <p:tavLst>
                                        <p:tav tm="0">
                                          <p:val>
                                            <p:strVal val="0-#ppt_w/2"/>
                                          </p:val>
                                        </p:tav>
                                        <p:tav tm="100000">
                                          <p:val>
                                            <p:strVal val="#ppt_x"/>
                                          </p:val>
                                        </p:tav>
                                      </p:tavLst>
                                    </p:anim>
                                    <p:anim calcmode="lin" valueType="num">
                                      <p:cBhvr additive="base">
                                        <p:cTn id="26" dur="500" fill="hold"/>
                                        <p:tgtEl>
                                          <p:spTgt spid="3072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0727"/>
                                        </p:tgtEl>
                                        <p:attrNameLst>
                                          <p:attrName>style.visibility</p:attrName>
                                        </p:attrNameLst>
                                      </p:cBhvr>
                                      <p:to>
                                        <p:strVal val="visible"/>
                                      </p:to>
                                    </p:set>
                                    <p:anim calcmode="lin" valueType="num">
                                      <p:cBhvr additive="base">
                                        <p:cTn id="31" dur="500" fill="hold"/>
                                        <p:tgtEl>
                                          <p:spTgt spid="30727"/>
                                        </p:tgtEl>
                                        <p:attrNameLst>
                                          <p:attrName>ppt_x</p:attrName>
                                        </p:attrNameLst>
                                      </p:cBhvr>
                                      <p:tavLst>
                                        <p:tav tm="0">
                                          <p:val>
                                            <p:strVal val="0-#ppt_w/2"/>
                                          </p:val>
                                        </p:tav>
                                        <p:tav tm="100000">
                                          <p:val>
                                            <p:strVal val="#ppt_x"/>
                                          </p:val>
                                        </p:tav>
                                      </p:tavLst>
                                    </p:anim>
                                    <p:anim calcmode="lin" valueType="num">
                                      <p:cBhvr additive="base">
                                        <p:cTn id="32" dur="500" fill="hold"/>
                                        <p:tgtEl>
                                          <p:spTgt spid="307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autoUpdateAnimBg="0"/>
      <p:bldP spid="30727" grpId="0"/>
      <p:bldP spid="30728" grpId="0"/>
    </p:bldLst>
  </p:timing>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634769"/>
          </a:xfrm>
          <a:prstGeom prst="rect">
            <a:avLst/>
          </a:prstGeom>
        </p:spPr>
      </p:pic>
      <p:sp>
        <p:nvSpPr>
          <p:cNvPr id="4" name="Title 3"/>
          <p:cNvSpPr>
            <a:spLocks noGrp="1"/>
          </p:cNvSpPr>
          <p:nvPr>
            <p:ph type="title"/>
          </p:nvPr>
        </p:nvSpPr>
        <p:spPr>
          <a:xfrm>
            <a:off x="755576" y="3645024"/>
            <a:ext cx="2158008" cy="720080"/>
          </a:xfrm>
          <a:solidFill>
            <a:srgbClr val="000000"/>
          </a:solidFill>
        </p:spPr>
        <p:txBody>
          <a:bodyPr/>
          <a:lstStyle/>
          <a:p>
            <a:pPr algn="ctr"/>
            <a:r>
              <a:rPr lang="ar-JO" b="1" dirty="0">
                <a:solidFill>
                  <a:srgbClr val="FFFFFF"/>
                </a:solidFill>
                <a:latin typeface="Arial"/>
                <a:cs typeface="Arial"/>
              </a:rPr>
              <a:t>عزرا</a:t>
            </a:r>
            <a:endParaRPr lang="en-US" b="1" dirty="0">
              <a:solidFill>
                <a:srgbClr val="FFFFFF"/>
              </a:solidFill>
              <a:latin typeface="Arial"/>
              <a:cs typeface="Arial"/>
            </a:endParaRPr>
          </a:p>
        </p:txBody>
      </p:sp>
      <p:sp>
        <p:nvSpPr>
          <p:cNvPr id="5" name="Title 3"/>
          <p:cNvSpPr txBox="1">
            <a:spLocks/>
          </p:cNvSpPr>
          <p:nvPr/>
        </p:nvSpPr>
        <p:spPr bwMode="auto">
          <a:xfrm>
            <a:off x="755576" y="2060848"/>
            <a:ext cx="2158008" cy="720080"/>
          </a:xfrm>
          <a:prstGeom prst="rect">
            <a:avLst/>
          </a:prstGeom>
          <a:solidFill>
            <a:srgbClr val="000000"/>
          </a:solid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algn="ctr"/>
            <a:r>
              <a:rPr lang="ar-JO" b="1" baseline="0" dirty="0">
                <a:solidFill>
                  <a:srgbClr val="FFFFFF"/>
                </a:solidFill>
                <a:latin typeface="Arial"/>
                <a:cs typeface="Arial"/>
              </a:rPr>
              <a:t>من ؟</a:t>
            </a:r>
            <a:endParaRPr lang="en-US" b="1" baseline="0" dirty="0">
              <a:solidFill>
                <a:srgbClr val="FFFFFF"/>
              </a:solidFill>
              <a:latin typeface="Arial"/>
              <a:cs typeface="Arial"/>
            </a:endParaRPr>
          </a:p>
        </p:txBody>
      </p:sp>
    </p:spTree>
    <p:extLst>
      <p:ext uri="{BB962C8B-B14F-4D97-AF65-F5344CB8AC3E}">
        <p14:creationId xmlns:p14="http://schemas.microsoft.com/office/powerpoint/2010/main" val="1164391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Whose hair?</a:t>
            </a:r>
          </a:p>
        </p:txBody>
      </p:sp>
      <p:pic>
        <p:nvPicPr>
          <p:cNvPr id="7" name="Picture 6"/>
          <p:cNvPicPr>
            <a:picLocks noChangeAspect="1"/>
          </p:cNvPicPr>
          <p:nvPr/>
        </p:nvPicPr>
        <p:blipFill>
          <a:blip r:embed="rId3"/>
          <a:stretch>
            <a:fillRect/>
          </a:stretch>
        </p:blipFill>
        <p:spPr>
          <a:xfrm>
            <a:off x="0" y="2600"/>
            <a:ext cx="9144000" cy="6855399"/>
          </a:xfrm>
          <a:prstGeom prst="rect">
            <a:avLst/>
          </a:prstGeom>
        </p:spPr>
      </p:pic>
      <p:sp>
        <p:nvSpPr>
          <p:cNvPr id="5" name="Title 3"/>
          <p:cNvSpPr txBox="1">
            <a:spLocks/>
          </p:cNvSpPr>
          <p:nvPr/>
        </p:nvSpPr>
        <p:spPr bwMode="auto">
          <a:xfrm>
            <a:off x="467544" y="5301208"/>
            <a:ext cx="3024336" cy="720080"/>
          </a:xfrm>
          <a:prstGeom prst="rect">
            <a:avLst/>
          </a:prstGeom>
          <a:solidFill>
            <a:srgbClr val="000000"/>
          </a:solid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algn="ctr"/>
            <a:r>
              <a:rPr lang="ar-JO" b="1" baseline="0" dirty="0">
                <a:solidFill>
                  <a:srgbClr val="FFFFFF"/>
                </a:solidFill>
                <a:latin typeface="Arial"/>
                <a:cs typeface="Arial"/>
              </a:rPr>
              <a:t>نحميا</a:t>
            </a:r>
            <a:endParaRPr lang="en-US" b="1" baseline="0" dirty="0">
              <a:solidFill>
                <a:srgbClr val="FFFFFF"/>
              </a:solidFill>
              <a:latin typeface="Arial"/>
              <a:cs typeface="Arial"/>
            </a:endParaRPr>
          </a:p>
        </p:txBody>
      </p:sp>
      <p:sp>
        <p:nvSpPr>
          <p:cNvPr id="6" name="Title 3"/>
          <p:cNvSpPr txBox="1">
            <a:spLocks/>
          </p:cNvSpPr>
          <p:nvPr/>
        </p:nvSpPr>
        <p:spPr bwMode="auto">
          <a:xfrm>
            <a:off x="467544" y="3717032"/>
            <a:ext cx="2158008" cy="720080"/>
          </a:xfrm>
          <a:prstGeom prst="rect">
            <a:avLst/>
          </a:prstGeo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algn="ctr"/>
            <a:r>
              <a:rPr lang="ar-JO" b="1" baseline="0" dirty="0">
                <a:solidFill>
                  <a:srgbClr val="FFFFFF"/>
                </a:solidFill>
                <a:latin typeface="Arial"/>
                <a:cs typeface="Arial"/>
              </a:rPr>
              <a:t>من ؟</a:t>
            </a:r>
            <a:endParaRPr lang="en-US" b="1" baseline="0" dirty="0">
              <a:solidFill>
                <a:srgbClr val="FFFFFF"/>
              </a:solidFill>
              <a:latin typeface="Arial"/>
              <a:cs typeface="Arial"/>
            </a:endParaRPr>
          </a:p>
        </p:txBody>
      </p:sp>
    </p:spTree>
    <p:extLst>
      <p:ext uri="{BB962C8B-B14F-4D97-AF65-F5344CB8AC3E}">
        <p14:creationId xmlns:p14="http://schemas.microsoft.com/office/powerpoint/2010/main" val="185224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icopolis odeum seats not restored, tb05110312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33402"/>
            <a:ext cx="9099463" cy="6824597"/>
          </a:xfrm>
          <a:prstGeom prst="rect">
            <a:avLst/>
          </a:prstGeom>
        </p:spPr>
      </p:pic>
      <p:sp>
        <p:nvSpPr>
          <p:cNvPr id="900098" name="Rectangle 2"/>
          <p:cNvSpPr>
            <a:spLocks noGrp="1" noChangeArrowheads="1"/>
          </p:cNvSpPr>
          <p:nvPr>
            <p:ph type="ctrTitle"/>
          </p:nvPr>
        </p:nvSpPr>
        <p:spPr>
          <a:xfrm>
            <a:off x="0" y="232008"/>
            <a:ext cx="9144000" cy="3124984"/>
          </a:xfrm>
          <a:effectLst>
            <a:outerShdw blurRad="63500" dist="35921" dir="2700000" algn="ctr" rotWithShape="0">
              <a:schemeClr val="tx2">
                <a:alpha val="74998"/>
              </a:schemeClr>
            </a:outerShdw>
          </a:effectLst>
        </p:spPr>
        <p:txBody>
          <a:bodyPr anchor="t"/>
          <a:lstStyle/>
          <a:p>
            <a:pPr>
              <a:defRPr/>
            </a:pPr>
            <a:br>
              <a:rPr lang="en-US"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كيف يجب أن تتجاوب مع أمانة الله </a:t>
            </a:r>
            <a:r>
              <a:rPr lang="ar-JO" sz="5400" b="1" dirty="0">
                <a:solidFill>
                  <a:srgbClr val="FFFF00"/>
                </a:solidFill>
                <a:effectLst>
                  <a:glow rad="127000">
                    <a:schemeClr val="tx1"/>
                  </a:glow>
                </a:effectLst>
                <a:latin typeface="Arial" charset="0"/>
                <a:ea typeface="ＭＳ Ｐゴシック" charset="0"/>
                <a:cs typeface="ＭＳ Ｐゴシック" charset="0"/>
              </a:rPr>
              <a:t>لاستردادك</a:t>
            </a:r>
            <a:r>
              <a:rPr lang="ar-JO" sz="5400" b="1" dirty="0">
                <a:effectLst>
                  <a:glow rad="127000">
                    <a:schemeClr val="tx1"/>
                  </a:glow>
                </a:effectLst>
                <a:latin typeface="Arial" charset="0"/>
                <a:ea typeface="ＭＳ Ｐゴシック" charset="0"/>
                <a:cs typeface="ＭＳ Ｐゴシック" charset="0"/>
              </a:rPr>
              <a:t>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3801340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rship_crow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9512" y="24727"/>
            <a:ext cx="8789628" cy="6932665"/>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الفكرة الرئيسية</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100290"/>
            <a:ext cx="9144000" cy="30569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baseline="0" dirty="0">
                <a:solidFill>
                  <a:srgbClr val="FFFFFF"/>
                </a:solidFill>
                <a:effectLst>
                  <a:glow rad="127000">
                    <a:srgbClr val="000000"/>
                  </a:glow>
                </a:effectLst>
                <a:latin typeface="Arial" charset="0"/>
                <a:ea typeface="ＭＳ Ｐゴシック" charset="0"/>
                <a:cs typeface="ＭＳ Ｐゴシック" charset="0"/>
              </a:rPr>
              <a:t>يستحق الله الذي يستردنا </a:t>
            </a:r>
          </a:p>
          <a:p>
            <a:pPr defTabSz="457200">
              <a:defRPr/>
            </a:pPr>
            <a:r>
              <a:rPr lang="ar-JO" sz="5400" b="1" baseline="0" dirty="0">
                <a:solidFill>
                  <a:srgbClr val="FFFF00"/>
                </a:solidFill>
                <a:effectLst>
                  <a:glow rad="127000">
                    <a:srgbClr val="000000"/>
                  </a:glow>
                </a:effectLst>
                <a:latin typeface="Arial" charset="0"/>
                <a:ea typeface="ＭＳ Ｐゴシック" charset="0"/>
                <a:cs typeface="ＭＳ Ｐゴシック" charset="0"/>
              </a:rPr>
              <a:t>خدمة</a:t>
            </a:r>
            <a:r>
              <a:rPr lang="ar-JO" sz="5400" b="1" baseline="0" dirty="0">
                <a:solidFill>
                  <a:srgbClr val="FFFFFF"/>
                </a:solidFill>
                <a:effectLst>
                  <a:glow rad="127000">
                    <a:srgbClr val="000000"/>
                  </a:glow>
                </a:effectLst>
                <a:latin typeface="Arial" charset="0"/>
                <a:ea typeface="ＭＳ Ｐゴシック" charset="0"/>
                <a:cs typeface="ＭＳ Ｐゴシック" charset="0"/>
              </a:rPr>
              <a:t> و </a:t>
            </a:r>
            <a:r>
              <a:rPr lang="ar-JO" sz="5400" b="1" baseline="0" dirty="0">
                <a:solidFill>
                  <a:srgbClr val="FFFF00"/>
                </a:solidFill>
                <a:effectLst>
                  <a:glow rad="127000">
                    <a:srgbClr val="000000"/>
                  </a:glow>
                </a:effectLst>
                <a:latin typeface="Arial" charset="0"/>
                <a:ea typeface="ＭＳ Ｐゴシック" charset="0"/>
                <a:cs typeface="ＭＳ Ｐゴシック" charset="0"/>
              </a:rPr>
              <a:t>عبادة</a:t>
            </a:r>
            <a:r>
              <a:rPr lang="ar-JO" sz="5400" b="1" baseline="0" dirty="0">
                <a:solidFill>
                  <a:srgbClr val="FFFFFF"/>
                </a:solidFill>
                <a:effectLst>
                  <a:glow rad="127000">
                    <a:srgbClr val="000000"/>
                  </a:glow>
                </a:effectLst>
                <a:latin typeface="Arial" charset="0"/>
                <a:ea typeface="ＭＳ Ｐゴシック" charset="0"/>
                <a:cs typeface="ＭＳ Ｐゴシック" charset="0"/>
              </a:rPr>
              <a:t> مجتهدة</a:t>
            </a:r>
            <a:endParaRPr lang="en-US" sz="5400" b="1" baseline="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1358223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mal Dining Servic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4543" y="1844824"/>
            <a:ext cx="4879931" cy="504489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aseline="0">
              <a:solidFill>
                <a:srgbClr val="000000"/>
              </a:solidFill>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1. </a:t>
            </a:r>
            <a:r>
              <a:rPr lang="ar-JO" sz="4800" b="1" dirty="0">
                <a:solidFill>
                  <a:srgbClr val="FFFF00"/>
                </a:solidFill>
                <a:effectLst>
                  <a:glow rad="127000">
                    <a:schemeClr val="tx1"/>
                  </a:glow>
                </a:effectLst>
                <a:latin typeface="Arial" charset="0"/>
                <a:ea typeface="ＭＳ Ｐゴシック" charset="0"/>
                <a:cs typeface="ＭＳ Ｐゴシック" charset="0"/>
              </a:rPr>
              <a:t>اخدم</a:t>
            </a:r>
            <a:r>
              <a:rPr lang="ar-JO" sz="4800" b="1" dirty="0">
                <a:effectLst>
                  <a:glow rad="127000">
                    <a:schemeClr val="tx1"/>
                  </a:glow>
                </a:effectLst>
                <a:latin typeface="Arial" charset="0"/>
                <a:ea typeface="ＭＳ Ｐゴシック" charset="0"/>
                <a:cs typeface="ＭＳ Ｐゴシック" charset="0"/>
              </a:rPr>
              <a:t> الله باجتهاد</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(نح 1-7)</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9298643"/>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intro blessing Worshi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588" y="44624"/>
            <a:ext cx="9112412" cy="683430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aseline="0">
              <a:solidFill>
                <a:srgbClr val="000000"/>
              </a:solidFill>
            </a:endParaRPr>
          </a:p>
        </p:txBody>
      </p:sp>
      <p:sp>
        <p:nvSpPr>
          <p:cNvPr id="900098" name="Rectangle 2"/>
          <p:cNvSpPr>
            <a:spLocks noGrp="1" noChangeArrowheads="1"/>
          </p:cNvSpPr>
          <p:nvPr>
            <p:ph type="ctrTitle"/>
          </p:nvPr>
        </p:nvSpPr>
        <p:spPr>
          <a:xfrm>
            <a:off x="0" y="288032"/>
            <a:ext cx="9144000" cy="2852936"/>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2. </a:t>
            </a:r>
            <a:r>
              <a:rPr lang="ar-JO" sz="4800" b="1" dirty="0">
                <a:solidFill>
                  <a:srgbClr val="FFFF00"/>
                </a:solidFill>
                <a:effectLst>
                  <a:glow rad="127000">
                    <a:schemeClr val="tx1"/>
                  </a:glow>
                </a:effectLst>
                <a:latin typeface="Arial" charset="0"/>
                <a:ea typeface="ＭＳ Ｐゴシック" charset="0"/>
                <a:cs typeface="ＭＳ Ｐゴシック" charset="0"/>
              </a:rPr>
              <a:t>أعبد</a:t>
            </a:r>
            <a:r>
              <a:rPr lang="ar-JO" sz="4800" b="1" dirty="0">
                <a:effectLst>
                  <a:glow rad="127000">
                    <a:schemeClr val="tx1"/>
                  </a:glow>
                </a:effectLst>
                <a:latin typeface="Arial" charset="0"/>
                <a:ea typeface="ＭＳ Ｐゴシック" charset="0"/>
                <a:cs typeface="ＭＳ Ｐゴシック" charset="0"/>
              </a:rPr>
              <a:t> الله باجتهاد</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(نح 8-13)</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78767214"/>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ntitled.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857999"/>
          </a:xfrm>
          <a:prstGeom prst="rect">
            <a:avLst/>
          </a:prstGeom>
          <a:ln>
            <a:noFill/>
          </a:ln>
          <a:effectLst>
            <a:outerShdw blurRad="292100" dist="139700" dir="2700000" algn="tl" rotWithShape="0">
              <a:srgbClr val="333333">
                <a:alpha val="65000"/>
              </a:srgbClr>
            </a:outerShdw>
          </a:effec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aseline="0">
              <a:solidFill>
                <a:srgbClr val="000000"/>
              </a:solidFill>
            </a:endParaRPr>
          </a:p>
        </p:txBody>
      </p:sp>
      <p:sp>
        <p:nvSpPr>
          <p:cNvPr id="900098" name="Rectangle 2"/>
          <p:cNvSpPr>
            <a:spLocks noGrp="1" noChangeArrowheads="1"/>
          </p:cNvSpPr>
          <p:nvPr>
            <p:ph type="ctrTitle"/>
          </p:nvPr>
        </p:nvSpPr>
        <p:spPr>
          <a:xfrm>
            <a:off x="0" y="49784"/>
            <a:ext cx="5004048" cy="6808216"/>
          </a:xfrm>
          <a:effectLst>
            <a:outerShdw blurRad="63500" dist="35921" dir="2700000" algn="ctr" rotWithShape="0">
              <a:schemeClr val="tx2">
                <a:alpha val="74998"/>
              </a:schemeClr>
            </a:outerShdw>
          </a:effectLst>
        </p:spPr>
        <p:txBody>
          <a:bodyPr anchor="t"/>
          <a:lstStyle/>
          <a:p>
            <a:pPr>
              <a:defRPr/>
            </a:pPr>
            <a:r>
              <a:rPr lang="ar-JO" sz="4800" b="1" dirty="0"/>
              <a:t>كيف ستبدو حياتك إذا استوعبت بشكل كامل يد الله المستردة في تجربتك الخاصة؟</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455813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0370" name="Picture 1026" descr="HandMeaBrickNehemia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7619" name="Rectangle 1027"/>
          <p:cNvSpPr>
            <a:spLocks noGrp="1" noChangeArrowheads="1"/>
          </p:cNvSpPr>
          <p:nvPr>
            <p:ph type="title"/>
          </p:nvPr>
        </p:nvSpPr>
        <p:spPr>
          <a:xfrm>
            <a:off x="838200" y="1295400"/>
            <a:ext cx="7391400" cy="838200"/>
          </a:xfrm>
          <a:solidFill>
            <a:srgbClr val="000000"/>
          </a:solidFill>
        </p:spPr>
        <p:txBody>
          <a:bodyPr/>
          <a:lstStyle/>
          <a:p>
            <a:pPr eaLnBrk="1" hangingPunct="1">
              <a:defRPr/>
            </a:pPr>
            <a:r>
              <a:rPr lang="en-US" b="1">
                <a:solidFill>
                  <a:schemeClr val="tx1"/>
                </a:solidFill>
                <a:latin typeface="Arial Black" charset="0"/>
                <a:ea typeface="ＭＳ Ｐゴシック" charset="0"/>
                <a:cs typeface="ＭＳ Ｐゴシック" charset="0"/>
              </a:rPr>
              <a:t>Books on Nehemiah</a:t>
            </a:r>
            <a:endParaRPr lang="en-US" sz="5400" b="1">
              <a:latin typeface="Arial Black" charset="0"/>
              <a:ea typeface="ＭＳ Ｐゴシック" charset="0"/>
              <a:cs typeface="ＭＳ Ｐゴシック" charset="0"/>
            </a:endParaRPr>
          </a:p>
        </p:txBody>
      </p:sp>
      <p:pic>
        <p:nvPicPr>
          <p:cNvPr id="367620" name="Picture 1028" descr="Nehemiah Cover we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811967">
            <a:off x="5486400" y="2743200"/>
            <a:ext cx="3657600" cy="307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7621" name="Picture 1029" descr="SwindollHandBrick"/>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60257">
            <a:off x="0" y="3276600"/>
            <a:ext cx="2295525"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7622" name="Picture 1030" descr="coachbook"/>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62200" y="2209800"/>
            <a:ext cx="3030538" cy="408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985612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afterEffect">
                                  <p:stCondLst>
                                    <p:cond delay="0"/>
                                  </p:stCondLst>
                                  <p:childTnLst>
                                    <p:set>
                                      <p:cBhvr>
                                        <p:cTn id="6" dur="1" fill="hold">
                                          <p:stCondLst>
                                            <p:cond delay="0"/>
                                          </p:stCondLst>
                                        </p:cTn>
                                        <p:tgtEl>
                                          <p:spTgt spid="367621"/>
                                        </p:tgtEl>
                                        <p:attrNameLst>
                                          <p:attrName>style.visibility</p:attrName>
                                        </p:attrNameLst>
                                      </p:cBhvr>
                                      <p:to>
                                        <p:strVal val="visible"/>
                                      </p:to>
                                    </p:set>
                                    <p:animEffect transition="in" filter="fade">
                                      <p:cBhvr>
                                        <p:cTn id="7" dur="2000"/>
                                        <p:tgtEl>
                                          <p:spTgt spid="367621"/>
                                        </p:tgtEl>
                                      </p:cBhvr>
                                    </p:animEffect>
                                    <p:anim calcmode="lin" valueType="num">
                                      <p:cBhvr>
                                        <p:cTn id="8" dur="2000" fill="hold"/>
                                        <p:tgtEl>
                                          <p:spTgt spid="367621"/>
                                        </p:tgtEl>
                                        <p:attrNameLst>
                                          <p:attrName>style.rotation</p:attrName>
                                        </p:attrNameLst>
                                      </p:cBhvr>
                                      <p:tavLst>
                                        <p:tav tm="0">
                                          <p:val>
                                            <p:fltVal val="720"/>
                                          </p:val>
                                        </p:tav>
                                        <p:tav tm="100000">
                                          <p:val>
                                            <p:fltVal val="0"/>
                                          </p:val>
                                        </p:tav>
                                      </p:tavLst>
                                    </p:anim>
                                    <p:anim calcmode="lin" valueType="num">
                                      <p:cBhvr>
                                        <p:cTn id="9" dur="2000" fill="hold"/>
                                        <p:tgtEl>
                                          <p:spTgt spid="367621"/>
                                        </p:tgtEl>
                                        <p:attrNameLst>
                                          <p:attrName>ppt_h</p:attrName>
                                        </p:attrNameLst>
                                      </p:cBhvr>
                                      <p:tavLst>
                                        <p:tav tm="0">
                                          <p:val>
                                            <p:fltVal val="0"/>
                                          </p:val>
                                        </p:tav>
                                        <p:tav tm="100000">
                                          <p:val>
                                            <p:strVal val="#ppt_h"/>
                                          </p:val>
                                        </p:tav>
                                      </p:tavLst>
                                    </p:anim>
                                    <p:anim calcmode="lin" valueType="num">
                                      <p:cBhvr>
                                        <p:cTn id="10" dur="2000" fill="hold"/>
                                        <p:tgtEl>
                                          <p:spTgt spid="367621"/>
                                        </p:tgtEl>
                                        <p:attrNameLst>
                                          <p:attrName>ppt_w</p:attrName>
                                        </p:attrNameLst>
                                      </p:cBhvr>
                                      <p:tavLst>
                                        <p:tav tm="0">
                                          <p:val>
                                            <p:fltVal val="0"/>
                                          </p:val>
                                        </p:tav>
                                        <p:tav tm="100000">
                                          <p:val>
                                            <p:strVal val="#ppt_w"/>
                                          </p:val>
                                        </p:tav>
                                      </p:tavLst>
                                    </p:anim>
                                  </p:childTnLst>
                                </p:cTn>
                              </p:par>
                            </p:childTnLst>
                          </p:cTn>
                        </p:par>
                        <p:par>
                          <p:cTn id="11" fill="hold" nodeType="afterGroup">
                            <p:stCondLst>
                              <p:cond delay="2000"/>
                            </p:stCondLst>
                            <p:childTnLst>
                              <p:par>
                                <p:cTn id="12" presetID="35" presetClass="entr" presetSubtype="0" fill="hold" nodeType="afterEffect">
                                  <p:stCondLst>
                                    <p:cond delay="0"/>
                                  </p:stCondLst>
                                  <p:childTnLst>
                                    <p:set>
                                      <p:cBhvr>
                                        <p:cTn id="13" dur="1" fill="hold">
                                          <p:stCondLst>
                                            <p:cond delay="0"/>
                                          </p:stCondLst>
                                        </p:cTn>
                                        <p:tgtEl>
                                          <p:spTgt spid="367620"/>
                                        </p:tgtEl>
                                        <p:attrNameLst>
                                          <p:attrName>style.visibility</p:attrName>
                                        </p:attrNameLst>
                                      </p:cBhvr>
                                      <p:to>
                                        <p:strVal val="visible"/>
                                      </p:to>
                                    </p:set>
                                    <p:animEffect transition="in" filter="fade">
                                      <p:cBhvr>
                                        <p:cTn id="14" dur="2000"/>
                                        <p:tgtEl>
                                          <p:spTgt spid="367620"/>
                                        </p:tgtEl>
                                      </p:cBhvr>
                                    </p:animEffect>
                                    <p:anim calcmode="lin" valueType="num">
                                      <p:cBhvr>
                                        <p:cTn id="15" dur="2000" fill="hold"/>
                                        <p:tgtEl>
                                          <p:spTgt spid="367620"/>
                                        </p:tgtEl>
                                        <p:attrNameLst>
                                          <p:attrName>style.rotation</p:attrName>
                                        </p:attrNameLst>
                                      </p:cBhvr>
                                      <p:tavLst>
                                        <p:tav tm="0">
                                          <p:val>
                                            <p:fltVal val="720"/>
                                          </p:val>
                                        </p:tav>
                                        <p:tav tm="100000">
                                          <p:val>
                                            <p:fltVal val="0"/>
                                          </p:val>
                                        </p:tav>
                                      </p:tavLst>
                                    </p:anim>
                                    <p:anim calcmode="lin" valueType="num">
                                      <p:cBhvr>
                                        <p:cTn id="16" dur="2000" fill="hold"/>
                                        <p:tgtEl>
                                          <p:spTgt spid="367620"/>
                                        </p:tgtEl>
                                        <p:attrNameLst>
                                          <p:attrName>ppt_h</p:attrName>
                                        </p:attrNameLst>
                                      </p:cBhvr>
                                      <p:tavLst>
                                        <p:tav tm="0">
                                          <p:val>
                                            <p:fltVal val="0"/>
                                          </p:val>
                                        </p:tav>
                                        <p:tav tm="100000">
                                          <p:val>
                                            <p:strVal val="#ppt_h"/>
                                          </p:val>
                                        </p:tav>
                                      </p:tavLst>
                                    </p:anim>
                                    <p:anim calcmode="lin" valueType="num">
                                      <p:cBhvr>
                                        <p:cTn id="17" dur="2000" fill="hold"/>
                                        <p:tgtEl>
                                          <p:spTgt spid="367620"/>
                                        </p:tgtEl>
                                        <p:attrNameLst>
                                          <p:attrName>ppt_w</p:attrName>
                                        </p:attrNameLst>
                                      </p:cBhvr>
                                      <p:tavLst>
                                        <p:tav tm="0">
                                          <p:val>
                                            <p:fltVal val="0"/>
                                          </p:val>
                                        </p:tav>
                                        <p:tav tm="100000">
                                          <p:val>
                                            <p:strVal val="#ppt_w"/>
                                          </p:val>
                                        </p:tav>
                                      </p:tavLst>
                                    </p:anim>
                                  </p:childTnLst>
                                </p:cTn>
                              </p:par>
                            </p:childTnLst>
                          </p:cTn>
                        </p:par>
                        <p:par>
                          <p:cTn id="18" fill="hold" nodeType="afterGroup">
                            <p:stCondLst>
                              <p:cond delay="4000"/>
                            </p:stCondLst>
                            <p:childTnLst>
                              <p:par>
                                <p:cTn id="19" presetID="35" presetClass="entr" presetSubtype="0" fill="hold" nodeType="afterEffect">
                                  <p:stCondLst>
                                    <p:cond delay="0"/>
                                  </p:stCondLst>
                                  <p:childTnLst>
                                    <p:set>
                                      <p:cBhvr>
                                        <p:cTn id="20" dur="1" fill="hold">
                                          <p:stCondLst>
                                            <p:cond delay="0"/>
                                          </p:stCondLst>
                                        </p:cTn>
                                        <p:tgtEl>
                                          <p:spTgt spid="367622"/>
                                        </p:tgtEl>
                                        <p:attrNameLst>
                                          <p:attrName>style.visibility</p:attrName>
                                        </p:attrNameLst>
                                      </p:cBhvr>
                                      <p:to>
                                        <p:strVal val="visible"/>
                                      </p:to>
                                    </p:set>
                                    <p:animEffect transition="in" filter="fade">
                                      <p:cBhvr>
                                        <p:cTn id="21" dur="2000"/>
                                        <p:tgtEl>
                                          <p:spTgt spid="367622"/>
                                        </p:tgtEl>
                                      </p:cBhvr>
                                    </p:animEffect>
                                    <p:anim calcmode="lin" valueType="num">
                                      <p:cBhvr>
                                        <p:cTn id="22" dur="2000" fill="hold"/>
                                        <p:tgtEl>
                                          <p:spTgt spid="367622"/>
                                        </p:tgtEl>
                                        <p:attrNameLst>
                                          <p:attrName>style.rotation</p:attrName>
                                        </p:attrNameLst>
                                      </p:cBhvr>
                                      <p:tavLst>
                                        <p:tav tm="0">
                                          <p:val>
                                            <p:fltVal val="720"/>
                                          </p:val>
                                        </p:tav>
                                        <p:tav tm="100000">
                                          <p:val>
                                            <p:fltVal val="0"/>
                                          </p:val>
                                        </p:tav>
                                      </p:tavLst>
                                    </p:anim>
                                    <p:anim calcmode="lin" valueType="num">
                                      <p:cBhvr>
                                        <p:cTn id="23" dur="2000" fill="hold"/>
                                        <p:tgtEl>
                                          <p:spTgt spid="367622"/>
                                        </p:tgtEl>
                                        <p:attrNameLst>
                                          <p:attrName>ppt_h</p:attrName>
                                        </p:attrNameLst>
                                      </p:cBhvr>
                                      <p:tavLst>
                                        <p:tav tm="0">
                                          <p:val>
                                            <p:fltVal val="0"/>
                                          </p:val>
                                        </p:tav>
                                        <p:tav tm="100000">
                                          <p:val>
                                            <p:strVal val="#ppt_h"/>
                                          </p:val>
                                        </p:tav>
                                      </p:tavLst>
                                    </p:anim>
                                    <p:anim calcmode="lin" valueType="num">
                                      <p:cBhvr>
                                        <p:cTn id="24" dur="2000" fill="hold"/>
                                        <p:tgtEl>
                                          <p:spTgt spid="36762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mal Dining Servic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4543" y="1844824"/>
            <a:ext cx="4879931" cy="504489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aseline="0">
              <a:solidFill>
                <a:srgbClr val="000000"/>
              </a:solidFill>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كيف يمكن أن </a:t>
            </a:r>
            <a:r>
              <a:rPr lang="ar-JO" sz="4800" b="1" dirty="0">
                <a:solidFill>
                  <a:srgbClr val="FFFF00"/>
                </a:solidFill>
                <a:effectLst>
                  <a:glow rad="127000">
                    <a:schemeClr val="tx1"/>
                  </a:glow>
                </a:effectLst>
                <a:latin typeface="Arial" charset="0"/>
                <a:ea typeface="ＭＳ Ｐゴシック" charset="0"/>
                <a:cs typeface="ＭＳ Ｐゴシック" charset="0"/>
              </a:rPr>
              <a:t>أخدم</a:t>
            </a:r>
            <a:r>
              <a:rPr lang="ar-JO" sz="4800" b="1" dirty="0">
                <a:effectLst>
                  <a:glow rad="127000">
                    <a:schemeClr val="tx1"/>
                  </a:glow>
                </a:effectLst>
                <a:latin typeface="Arial" charset="0"/>
                <a:ea typeface="ＭＳ Ｐゴシック" charset="0"/>
                <a:cs typeface="ＭＳ Ｐゴシック" charset="0"/>
              </a:rPr>
              <a:t> الله باجتهاد ؟</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66955587"/>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intro blessing Worshi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588" y="44624"/>
            <a:ext cx="9112412" cy="683430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aseline="0">
              <a:solidFill>
                <a:srgbClr val="000000"/>
              </a:solidFill>
            </a:endParaRPr>
          </a:p>
        </p:txBody>
      </p:sp>
      <p:sp>
        <p:nvSpPr>
          <p:cNvPr id="900098" name="Rectangle 2"/>
          <p:cNvSpPr>
            <a:spLocks noGrp="1" noChangeArrowheads="1"/>
          </p:cNvSpPr>
          <p:nvPr>
            <p:ph type="ctrTitle"/>
          </p:nvPr>
        </p:nvSpPr>
        <p:spPr>
          <a:xfrm>
            <a:off x="0" y="288032"/>
            <a:ext cx="9144000" cy="2852936"/>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كيف يمكن أن </a:t>
            </a:r>
            <a:r>
              <a:rPr lang="ar-JO" sz="4800" b="1" dirty="0">
                <a:solidFill>
                  <a:srgbClr val="FFFF00"/>
                </a:solidFill>
                <a:effectLst>
                  <a:glow rad="127000">
                    <a:schemeClr val="tx1"/>
                  </a:glow>
                </a:effectLst>
                <a:latin typeface="Arial" charset="0"/>
                <a:ea typeface="ＭＳ Ｐゴシック" charset="0"/>
                <a:cs typeface="ＭＳ Ｐゴシック" charset="0"/>
              </a:rPr>
              <a:t>أعبد</a:t>
            </a:r>
            <a:r>
              <a:rPr lang="ar-JO" sz="4800" b="1" dirty="0">
                <a:effectLst>
                  <a:glow rad="127000">
                    <a:schemeClr val="tx1"/>
                  </a:glow>
                </a:effectLst>
                <a:latin typeface="Arial" charset="0"/>
                <a:ea typeface="ＭＳ Ｐゴシック" charset="0"/>
                <a:cs typeface="ＭＳ Ｐゴシック" charset="0"/>
              </a:rPr>
              <a:t> الله باجتهاد ؟</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66538475"/>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006458269"/>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charset="0"/>
                <a:ea typeface="ＭＳ Ｐゴシック" charset="0"/>
              </a:rPr>
              <a:t>وعظ العهد القديم</a:t>
            </a:r>
            <a:r>
              <a:rPr lang="en-US" sz="2800" b="1" dirty="0">
                <a:solidFill>
                  <a:srgbClr val="FFFFFF"/>
                </a:solidFill>
                <a:latin typeface="Arial" charset="0"/>
                <a:ea typeface="ＭＳ Ｐゴシック" charset="0"/>
              </a:rPr>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pPr>
            <a:r>
              <a:rPr lang="ar-JO" sz="3200" b="1" baseline="0" dirty="0">
                <a:solidFill>
                  <a:srgbClr val="FFFFFF"/>
                </a:solidFill>
                <a:latin typeface="Arial" charset="0"/>
                <a:cs typeface="Arial" charset="0"/>
              </a:rPr>
              <a:t>أحصل على العرض التقديمي و المخطوطة مجاناً</a:t>
            </a:r>
            <a:endParaRPr lang="en-US" sz="1100" b="1" baseline="0"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92438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Rectangle 1026"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lgn="l"/>
            <a:endParaRPr lang="en-US" sz="1800" baseline="0">
              <a:solidFill>
                <a:srgbClr val="333333"/>
              </a:solidFill>
            </a:endParaRPr>
          </a:p>
        </p:txBody>
      </p:sp>
      <p:sp>
        <p:nvSpPr>
          <p:cNvPr id="365571" name="Text Box 1027"/>
          <p:cNvSpPr txBox="1">
            <a:spLocks noChangeArrowheads="1"/>
          </p:cNvSpPr>
          <p:nvPr/>
        </p:nvSpPr>
        <p:spPr bwMode="auto">
          <a:xfrm>
            <a:off x="4419600" y="6392863"/>
            <a:ext cx="48768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ar-JO" b="1" baseline="0" dirty="0">
                <a:solidFill>
                  <a:srgbClr val="A9BDA9"/>
                </a:solidFill>
              </a:rPr>
              <a:t>رحلة عبر الكتاب</a:t>
            </a:r>
            <a:r>
              <a:rPr lang="en-US" b="1" baseline="0" dirty="0">
                <a:solidFill>
                  <a:srgbClr val="A9BDA9"/>
                </a:solidFill>
                <a:ea typeface="Times New Roman" charset="0"/>
                <a:cs typeface="Times New Roman" charset="0"/>
              </a:rPr>
              <a:t>©</a:t>
            </a:r>
            <a:r>
              <a:rPr lang="ar-JO" b="1" baseline="0" dirty="0">
                <a:solidFill>
                  <a:srgbClr val="A9BDA9"/>
                </a:solidFill>
              </a:rPr>
              <a:t>1989</a:t>
            </a:r>
            <a:endParaRPr lang="en-US" b="1" baseline="0" dirty="0">
              <a:solidFill>
                <a:srgbClr val="A9BDA9"/>
              </a:solidFill>
            </a:endParaRPr>
          </a:p>
        </p:txBody>
      </p:sp>
      <p:sp>
        <p:nvSpPr>
          <p:cNvPr id="365572" name="Text Box 1028"/>
          <p:cNvSpPr txBox="1">
            <a:spLocks noChangeArrowheads="1"/>
          </p:cNvSpPr>
          <p:nvPr/>
        </p:nvSpPr>
        <p:spPr bwMode="auto">
          <a:xfrm>
            <a:off x="952500" y="152400"/>
            <a:ext cx="4381500" cy="8239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l" eaLnBrk="1" hangingPunct="1">
              <a:spcBef>
                <a:spcPct val="50000"/>
              </a:spcBef>
              <a:defRPr/>
            </a:pPr>
            <a:r>
              <a:rPr lang="ar-JO" sz="4800" b="1" baseline="0" dirty="0">
                <a:solidFill>
                  <a:srgbClr val="FFFFFF"/>
                </a:solidFill>
              </a:rPr>
              <a:t>نحميا : الأسوار</a:t>
            </a:r>
            <a:endParaRPr lang="en-US" sz="4800" b="1" baseline="0" dirty="0">
              <a:solidFill>
                <a:srgbClr val="FFFFFF"/>
              </a:solidFill>
            </a:endParaRPr>
          </a:p>
        </p:txBody>
      </p:sp>
      <p:pic>
        <p:nvPicPr>
          <p:cNvPr id="568325" name="Picture 1030" descr="Nehemiah"/>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0" y="952500"/>
            <a:ext cx="6858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8326" name="Rectangle 1031"/>
          <p:cNvSpPr>
            <a:spLocks noGrp="1" noChangeArrowheads="1"/>
          </p:cNvSpPr>
          <p:nvPr>
            <p:ph type="title" idx="4294967295"/>
          </p:nvPr>
        </p:nvSpPr>
        <p:spPr>
          <a:xfrm>
            <a:off x="928662" y="714356"/>
            <a:ext cx="6996138" cy="885844"/>
          </a:xfrm>
        </p:spPr>
        <p:txBody>
          <a:bodyPr/>
          <a:lstStyle/>
          <a:p>
            <a:pPr algn="r"/>
            <a:r>
              <a:rPr lang="ar-JO" dirty="0">
                <a:latin typeface="Times New Roman" charset="0"/>
                <a:ea typeface="ＭＳ Ｐゴシック" charset="0"/>
                <a:cs typeface="ＭＳ Ｐゴシック" charset="0"/>
              </a:rPr>
              <a:t>كلمتنا المفتاحية</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50007261"/>
      </p:ext>
    </p:extLst>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026"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a:effectLst/>
        </p:spPr>
        <p:txBody>
          <a:bodyPr wrap="none" anchor="ctr"/>
          <a:lstStyle/>
          <a:p>
            <a:pPr algn="l" defTabSz="457200" eaLnBrk="1" fontAlgn="auto" hangingPunct="1">
              <a:spcBef>
                <a:spcPts val="0"/>
              </a:spcBef>
              <a:spcAft>
                <a:spcPts val="0"/>
              </a:spcAft>
              <a:defRPr/>
            </a:pPr>
            <a:endParaRPr lang="en-US" sz="1800" b="1" baseline="0">
              <a:solidFill>
                <a:srgbClr val="333333"/>
              </a:solidFill>
              <a:effectLst>
                <a:outerShdw blurRad="50800" dist="88900" dir="2700000" algn="tl" rotWithShape="0">
                  <a:srgbClr val="000000">
                    <a:alpha val="90000"/>
                  </a:srgbClr>
                </a:outerShdw>
              </a:effectLst>
              <a:latin typeface="Arial"/>
              <a:ea typeface="+mn-ea"/>
              <a:cs typeface="Arial"/>
            </a:endParaRPr>
          </a:p>
        </p:txBody>
      </p:sp>
      <p:grpSp>
        <p:nvGrpSpPr>
          <p:cNvPr id="2" name="Group 1027"/>
          <p:cNvGrpSpPr>
            <a:grpSpLocks/>
          </p:cNvGrpSpPr>
          <p:nvPr/>
        </p:nvGrpSpPr>
        <p:grpSpPr bwMode="auto">
          <a:xfrm>
            <a:off x="0" y="4191000"/>
            <a:ext cx="3492500" cy="2565400"/>
            <a:chOff x="0" y="2640"/>
            <a:chExt cx="2200" cy="1616"/>
          </a:xfrm>
        </p:grpSpPr>
        <p:sp>
          <p:nvSpPr>
            <p:cNvPr id="377860" name="Text Box 1028"/>
            <p:cNvSpPr txBox="1">
              <a:spLocks noChangeArrowheads="1"/>
            </p:cNvSpPr>
            <p:nvPr/>
          </p:nvSpPr>
          <p:spPr bwMode="auto">
            <a:xfrm>
              <a:off x="0" y="3888"/>
              <a:ext cx="2200" cy="36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eaLnBrk="1" fontAlgn="auto" hangingPunct="1">
                <a:spcBef>
                  <a:spcPct val="50000"/>
                </a:spcBef>
                <a:spcAft>
                  <a:spcPts val="0"/>
                </a:spcAft>
                <a:defRPr/>
              </a:pPr>
              <a:r>
                <a:rPr lang="ar-JO" sz="3200" b="1" baseline="0" dirty="0">
                  <a:solidFill>
                    <a:srgbClr val="FFFFFF"/>
                  </a:solidFill>
                  <a:effectLst>
                    <a:outerShdw blurRad="50800" dist="88900" dir="2700000" algn="tl" rotWithShape="0">
                      <a:srgbClr val="000000">
                        <a:alpha val="90000"/>
                      </a:srgbClr>
                    </a:outerShdw>
                  </a:effectLst>
                  <a:latin typeface="Arial"/>
                  <a:ea typeface="+mn-ea"/>
                  <a:cs typeface="Arial"/>
                </a:rPr>
                <a:t>نحميا ؟</a:t>
              </a:r>
              <a:endParaRPr lang="en-US" sz="3200" b="1" baseline="0" dirty="0">
                <a:solidFill>
                  <a:srgbClr val="FFFFFF"/>
                </a:solidFill>
                <a:effectLst>
                  <a:outerShdw blurRad="50800" dist="88900" dir="2700000" algn="tl" rotWithShape="0">
                    <a:srgbClr val="000000">
                      <a:alpha val="90000"/>
                    </a:srgbClr>
                  </a:outerShdw>
                </a:effectLst>
                <a:latin typeface="Arial"/>
                <a:ea typeface="+mn-ea"/>
                <a:cs typeface="Arial"/>
              </a:endParaRPr>
            </a:p>
          </p:txBody>
        </p:sp>
        <p:pic>
          <p:nvPicPr>
            <p:cNvPr id="582664" name="Picture 1029" descr="Nehemiah"/>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0" y="2640"/>
              <a:ext cx="1632" cy="1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1030"/>
          <p:cNvGrpSpPr>
            <a:grpSpLocks/>
          </p:cNvGrpSpPr>
          <p:nvPr/>
        </p:nvGrpSpPr>
        <p:grpSpPr bwMode="auto">
          <a:xfrm>
            <a:off x="3492500" y="0"/>
            <a:ext cx="5651500" cy="7889875"/>
            <a:chOff x="2200" y="0"/>
            <a:chExt cx="3560" cy="4970"/>
          </a:xfrm>
        </p:grpSpPr>
        <p:pic>
          <p:nvPicPr>
            <p:cNvPr id="582661" name="Picture 1031" descr="god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12" y="0"/>
              <a:ext cx="3548" cy="49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7864" name="Text Box 1032"/>
            <p:cNvSpPr txBox="1">
              <a:spLocks noChangeArrowheads="1"/>
            </p:cNvSpPr>
            <p:nvPr/>
          </p:nvSpPr>
          <p:spPr bwMode="auto">
            <a:xfrm>
              <a:off x="2200" y="1824"/>
              <a:ext cx="3560" cy="14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defTabSz="457200" eaLnBrk="1" fontAlgn="auto" hangingPunct="1">
                <a:spcBef>
                  <a:spcPct val="50000"/>
                </a:spcBef>
                <a:spcAft>
                  <a:spcPts val="0"/>
                </a:spcAft>
                <a:defRPr/>
              </a:pPr>
              <a:r>
                <a:rPr lang="ar-JO" sz="7200" b="1" baseline="0" dirty="0">
                  <a:solidFill>
                    <a:srgbClr val="FFFFFF"/>
                  </a:solidFill>
                  <a:effectLst>
                    <a:outerShdw blurRad="50800" dist="88900" dir="2700000" algn="tl" rotWithShape="0">
                      <a:srgbClr val="000000">
                        <a:alpha val="90000"/>
                      </a:srgbClr>
                    </a:outerShdw>
                  </a:effectLst>
                  <a:latin typeface="Arial"/>
                  <a:ea typeface="+mn-ea"/>
                  <a:cs typeface="Arial"/>
                </a:rPr>
                <a:t>أم</a:t>
              </a:r>
              <a:r>
                <a:rPr lang="en-US" sz="7200" b="1" baseline="0" dirty="0">
                  <a:solidFill>
                    <a:srgbClr val="FFFFFF"/>
                  </a:solidFill>
                  <a:effectLst>
                    <a:outerShdw blurRad="50800" dist="88900" dir="2700000" algn="tl" rotWithShape="0">
                      <a:srgbClr val="000000">
                        <a:alpha val="90000"/>
                      </a:srgbClr>
                    </a:outerShdw>
                  </a:effectLst>
                  <a:latin typeface="Arial"/>
                  <a:ea typeface="+mn-ea"/>
                  <a:cs typeface="Arial"/>
                </a:rPr>
                <a:t> </a:t>
              </a:r>
              <a:br>
                <a:rPr lang="en-US" sz="7200" b="1" baseline="0" dirty="0">
                  <a:solidFill>
                    <a:srgbClr val="FFFFFF"/>
                  </a:solidFill>
                  <a:effectLst>
                    <a:outerShdw blurRad="50800" dist="88900" dir="2700000" algn="tl" rotWithShape="0">
                      <a:srgbClr val="000000">
                        <a:alpha val="90000"/>
                      </a:srgbClr>
                    </a:outerShdw>
                  </a:effectLst>
                  <a:latin typeface="Arial"/>
                  <a:ea typeface="+mn-ea"/>
                  <a:cs typeface="Arial"/>
                </a:rPr>
              </a:br>
              <a:r>
                <a:rPr lang="ar-JO" sz="7200" b="1" baseline="0" dirty="0">
                  <a:solidFill>
                    <a:srgbClr val="FFFFFF"/>
                  </a:solidFill>
                  <a:effectLst>
                    <a:outerShdw blurRad="50800" dist="88900" dir="2700000" algn="tl" rotWithShape="0">
                      <a:srgbClr val="000000">
                        <a:alpha val="90000"/>
                      </a:srgbClr>
                    </a:outerShdw>
                  </a:effectLst>
                  <a:latin typeface="Arial"/>
                  <a:ea typeface="+mn-ea"/>
                  <a:cs typeface="Arial"/>
                </a:rPr>
                <a:t>الله ؟</a:t>
              </a:r>
              <a:endParaRPr lang="en-US" sz="7200" b="1" baseline="0" dirty="0">
                <a:solidFill>
                  <a:srgbClr val="FFFFFF"/>
                </a:solidFill>
                <a:effectLst>
                  <a:outerShdw blurRad="50800" dist="88900" dir="2700000" algn="tl" rotWithShape="0">
                    <a:srgbClr val="000000">
                      <a:alpha val="90000"/>
                    </a:srgbClr>
                  </a:outerShdw>
                </a:effectLst>
                <a:latin typeface="Arial"/>
                <a:ea typeface="+mn-ea"/>
                <a:cs typeface="Arial"/>
              </a:endParaRPr>
            </a:p>
          </p:txBody>
        </p:sp>
      </p:grpSp>
      <p:sp>
        <p:nvSpPr>
          <p:cNvPr id="377865" name="Rectangle 1033"/>
          <p:cNvSpPr>
            <a:spLocks noGrp="1" noChangeArrowheads="1"/>
          </p:cNvSpPr>
          <p:nvPr>
            <p:ph type="title" idx="4294967295"/>
          </p:nvPr>
        </p:nvSpPr>
        <p:spPr>
          <a:xfrm>
            <a:off x="0" y="44450"/>
            <a:ext cx="9144000" cy="762000"/>
          </a:xfrm>
        </p:spPr>
        <p:txBody>
          <a:bodyPr/>
          <a:lstStyle/>
          <a:p>
            <a:pPr algn="ctr">
              <a:defRPr/>
            </a:pPr>
            <a:r>
              <a:rPr lang="ar-JO" sz="4800" b="1" dirty="0">
                <a:solidFill>
                  <a:srgbClr val="FFFFFF"/>
                </a:solidFill>
                <a:effectLst>
                  <a:outerShdw blurRad="50800" dist="88900" dir="2700000" algn="tl" rotWithShape="0">
                    <a:srgbClr val="000000">
                      <a:alpha val="90000"/>
                    </a:srgbClr>
                  </a:outerShdw>
                </a:effectLst>
                <a:latin typeface="Arial"/>
                <a:ea typeface="ＭＳ Ｐゴシック" charset="0"/>
                <a:cs typeface="Arial"/>
              </a:rPr>
              <a:t>بطل السفر الحقيقي</a:t>
            </a:r>
            <a:endParaRPr lang="en-US" sz="4800" b="1" dirty="0">
              <a:effectLst>
                <a:outerShdw blurRad="50800" dist="88900" dir="2700000" algn="tl" rotWithShape="0">
                  <a:srgbClr val="000000">
                    <a:alpha val="90000"/>
                  </a:srgbClr>
                </a:outerShdw>
              </a:effectLst>
              <a:latin typeface="Arial"/>
              <a:ea typeface="ＭＳ Ｐゴシック" charset="0"/>
              <a:cs typeface="Arial"/>
            </a:endParaRPr>
          </a:p>
        </p:txBody>
      </p:sp>
    </p:spTree>
    <p:extLst>
      <p:ext uri="{BB962C8B-B14F-4D97-AF65-F5344CB8AC3E}">
        <p14:creationId xmlns:p14="http://schemas.microsoft.com/office/powerpoint/2010/main" val="102928930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592898" name="Rectangle 1027"/>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algn="l"/>
            <a:endParaRPr lang="en-US" sz="1800" baseline="0">
              <a:solidFill>
                <a:srgbClr val="EAE8E2"/>
              </a:solidFill>
            </a:endParaRPr>
          </a:p>
        </p:txBody>
      </p:sp>
      <p:sp>
        <p:nvSpPr>
          <p:cNvPr id="420866" name="Rectangle 1026"/>
          <p:cNvSpPr>
            <a:spLocks noGrp="1" noChangeArrowheads="1"/>
          </p:cNvSpPr>
          <p:nvPr>
            <p:ph type="title"/>
          </p:nvPr>
        </p:nvSpPr>
        <p:spPr>
          <a:xfrm>
            <a:off x="1558925" y="808311"/>
            <a:ext cx="3876675" cy="1252537"/>
          </a:xfrm>
        </p:spPr>
        <p:txBody>
          <a:bodyPr/>
          <a:lstStyle/>
          <a:p>
            <a:pPr algn="ctr" eaLnBrk="1" hangingPunct="1">
              <a:defRPr/>
            </a:pPr>
            <a:r>
              <a:rPr lang="ar-JO" sz="5400" b="1" dirty="0">
                <a:solidFill>
                  <a:schemeClr val="tx1"/>
                </a:solidFill>
                <a:latin typeface="Arial Black" charset="0"/>
                <a:ea typeface="ＭＳ Ｐゴシック" charset="0"/>
                <a:cs typeface="ＭＳ Ｐゴシック" charset="0"/>
              </a:rPr>
              <a:t>ركز على</a:t>
            </a:r>
            <a:br>
              <a:rPr lang="ar-JO" sz="5400" b="1" dirty="0">
                <a:solidFill>
                  <a:schemeClr val="tx1"/>
                </a:solidFill>
                <a:latin typeface="Arial Black" charset="0"/>
                <a:ea typeface="ＭＳ Ｐゴシック" charset="0"/>
                <a:cs typeface="ＭＳ Ｐゴシック" charset="0"/>
              </a:rPr>
            </a:br>
            <a:r>
              <a:rPr lang="ar-JO" sz="13800" b="1" dirty="0">
                <a:solidFill>
                  <a:schemeClr val="tx1"/>
                </a:solidFill>
                <a:latin typeface="Arial Black" charset="0"/>
                <a:ea typeface="ＭＳ Ｐゴシック" charset="0"/>
                <a:cs typeface="ＭＳ Ｐゴシック" charset="0"/>
              </a:rPr>
              <a:t>الله</a:t>
            </a:r>
            <a:endParaRPr lang="en-US" sz="6600" b="1" dirty="0">
              <a:solidFill>
                <a:schemeClr val="tx1"/>
              </a:solidFill>
              <a:latin typeface="Arial Black" charset="0"/>
              <a:ea typeface="ＭＳ Ｐゴシック" charset="0"/>
              <a:cs typeface="ＭＳ Ｐゴシック" charset="0"/>
            </a:endParaRPr>
          </a:p>
        </p:txBody>
      </p:sp>
      <p:sp>
        <p:nvSpPr>
          <p:cNvPr id="592900" name="Rectangle 1"/>
          <p:cNvSpPr>
            <a:spLocks noChangeArrowheads="1"/>
          </p:cNvSpPr>
          <p:nvPr/>
        </p:nvSpPr>
        <p:spPr bwMode="auto">
          <a:xfrm>
            <a:off x="0" y="2060575"/>
            <a:ext cx="8964613" cy="4797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r" rtl="1" eaLnBrk="1" hangingPunct="1">
              <a:buFont typeface="Arial" charset="0"/>
              <a:buChar char="•"/>
            </a:pPr>
            <a:r>
              <a:rPr lang="ar-JO" sz="2800" b="1" baseline="0" dirty="0">
                <a:solidFill>
                  <a:srgbClr val="EAE8E2"/>
                </a:solidFill>
                <a:latin typeface="Arial Black" charset="0"/>
              </a:rPr>
              <a:t>دُعي إله السماء (1: 4ب)</a:t>
            </a:r>
            <a:endParaRPr lang="en-US" sz="2800" b="1" baseline="0" dirty="0">
              <a:solidFill>
                <a:srgbClr val="EAE8E2"/>
              </a:solidFill>
              <a:latin typeface="Arial Black" charset="0"/>
            </a:endParaRPr>
          </a:p>
          <a:p>
            <a:pPr marL="457200" indent="-457200" algn="r" rtl="1" eaLnBrk="1" hangingPunct="1">
              <a:buFont typeface="Arial" charset="0"/>
              <a:buChar char="•"/>
            </a:pPr>
            <a:r>
              <a:rPr lang="ar-JO" sz="2800" b="1" baseline="0" dirty="0">
                <a:solidFill>
                  <a:srgbClr val="EAE8E2"/>
                </a:solidFill>
                <a:latin typeface="Arial Black" charset="0"/>
              </a:rPr>
              <a:t>هو الإله العظيم حافظ العهد و الرحمة (1: 5)</a:t>
            </a:r>
            <a:endParaRPr lang="en-US" sz="2800" b="1" baseline="0" dirty="0">
              <a:solidFill>
                <a:srgbClr val="EAE8E2"/>
              </a:solidFill>
              <a:latin typeface="Arial Black" charset="0"/>
            </a:endParaRPr>
          </a:p>
          <a:p>
            <a:pPr marL="457200" indent="-457200" algn="r" rtl="1" eaLnBrk="1" hangingPunct="1">
              <a:buFont typeface="Arial" charset="0"/>
              <a:buChar char="•"/>
            </a:pPr>
            <a:r>
              <a:rPr lang="ar-JO" sz="2800" b="1" baseline="0" dirty="0">
                <a:solidFill>
                  <a:srgbClr val="EAE8E2"/>
                </a:solidFill>
                <a:latin typeface="Arial Black" charset="0"/>
              </a:rPr>
              <a:t>الله سامع الصلاة (1: 6، 11أ)</a:t>
            </a:r>
            <a:endParaRPr lang="en-US" sz="2800" b="1" baseline="0" dirty="0">
              <a:solidFill>
                <a:srgbClr val="EAE8E2"/>
              </a:solidFill>
              <a:latin typeface="Arial Black" charset="0"/>
            </a:endParaRPr>
          </a:p>
          <a:p>
            <a:pPr marL="457200" indent="-457200" algn="r" rtl="1" eaLnBrk="1" hangingPunct="1">
              <a:buFont typeface="Arial" charset="0"/>
              <a:buChar char="•"/>
            </a:pPr>
            <a:r>
              <a:rPr lang="ar-JO" sz="2800" b="1" baseline="0" dirty="0">
                <a:solidFill>
                  <a:srgbClr val="EAE8E2"/>
                </a:solidFill>
                <a:latin typeface="Arial Black" charset="0"/>
              </a:rPr>
              <a:t>أعطى الله الوصايا و القوانين و الشرائع بنعمته من خلال موسى (1: 7)</a:t>
            </a:r>
            <a:endParaRPr lang="en-US" sz="2800" b="1" baseline="0" dirty="0">
              <a:solidFill>
                <a:srgbClr val="EAE8E2"/>
              </a:solidFill>
              <a:latin typeface="Arial Black" charset="0"/>
            </a:endParaRPr>
          </a:p>
          <a:p>
            <a:pPr marL="457200" indent="-457200" algn="r" rtl="1" eaLnBrk="1" hangingPunct="1">
              <a:buFont typeface="Arial" charset="0"/>
              <a:buChar char="•"/>
            </a:pPr>
            <a:r>
              <a:rPr lang="ar-JO" sz="2800" b="1" baseline="0" dirty="0">
                <a:solidFill>
                  <a:srgbClr val="EAE8E2"/>
                </a:solidFill>
                <a:latin typeface="Arial Black" charset="0"/>
              </a:rPr>
              <a:t>لم يعد الله بالسبي فقط بل بالرجوع ايضاً (1: 8-9)</a:t>
            </a:r>
            <a:endParaRPr lang="en-US" sz="2800" b="1" baseline="0" dirty="0">
              <a:solidFill>
                <a:srgbClr val="EAE8E2"/>
              </a:solidFill>
              <a:latin typeface="Arial Black" charset="0"/>
            </a:endParaRPr>
          </a:p>
          <a:p>
            <a:pPr marL="457200" indent="-457200" algn="r" rtl="1" eaLnBrk="1" hangingPunct="1">
              <a:buFont typeface="Arial" charset="0"/>
              <a:buChar char="•"/>
            </a:pPr>
            <a:r>
              <a:rPr lang="ar-JO" sz="2800" b="1" baseline="0" dirty="0">
                <a:solidFill>
                  <a:srgbClr val="EAE8E2"/>
                </a:solidFill>
                <a:latin typeface="Arial Black" charset="0"/>
              </a:rPr>
              <a:t>افتدى الله البقية بقوته العظيمة (1: 10)</a:t>
            </a:r>
            <a:endParaRPr lang="en-US" sz="2800" b="1" baseline="0" dirty="0">
              <a:solidFill>
                <a:srgbClr val="EAE8E2"/>
              </a:solidFill>
              <a:latin typeface="Arial Black" charset="0"/>
            </a:endParaRPr>
          </a:p>
        </p:txBody>
      </p:sp>
      <p:pic>
        <p:nvPicPr>
          <p:cNvPr id="59290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70513" y="15875"/>
            <a:ext cx="38100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1026"/>
          <p:cNvSpPr txBox="1">
            <a:spLocks noChangeArrowheads="1"/>
          </p:cNvSpPr>
          <p:nvPr/>
        </p:nvSpPr>
        <p:spPr bwMode="auto">
          <a:xfrm rot="16200000">
            <a:off x="-234156" y="386556"/>
            <a:ext cx="2124075" cy="1439863"/>
          </a:xfrm>
          <a:prstGeom prst="rect">
            <a:avLst/>
          </a:prstGeom>
          <a:noFill/>
          <a:ln w="9525">
            <a:noFill/>
            <a:miter lim="800000"/>
            <a:headEnd/>
            <a:tailEnd/>
          </a:ln>
          <a:effectLst>
            <a:outerShdw blurRad="63500" dist="38099" dir="2700000" algn="ctr" rotWithShape="0">
              <a:schemeClr val="bg2">
                <a:alpha val="50000"/>
              </a:schemeClr>
            </a:outerShdw>
          </a:effectLst>
        </p:spPr>
        <p:txBody>
          <a:bodyPr anchor="b"/>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a:lstStyle>
          <a:p>
            <a:pPr algn="ctr" eaLnBrk="1" hangingPunct="1">
              <a:defRPr/>
            </a:pPr>
            <a:r>
              <a:rPr lang="ar-JO" b="1" baseline="0" dirty="0">
                <a:solidFill>
                  <a:srgbClr val="EAE8E2"/>
                </a:solidFill>
                <a:latin typeface="Arial Black" charset="0"/>
                <a:ea typeface="ＭＳ Ｐゴシック" charset="0"/>
                <a:cs typeface="ＭＳ Ｐゴシック" charset="0"/>
              </a:rPr>
              <a:t>ركز على</a:t>
            </a:r>
            <a:endParaRPr lang="en-US" sz="5400" b="1" baseline="0" dirty="0">
              <a:solidFill>
                <a:srgbClr val="EAE8E2"/>
              </a:solidFill>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182192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94946" name="Rectangle 1"/>
          <p:cNvSpPr>
            <a:spLocks noChangeArrowheads="1"/>
          </p:cNvSpPr>
          <p:nvPr/>
        </p:nvSpPr>
        <p:spPr bwMode="auto">
          <a:xfrm>
            <a:off x="-107950" y="692150"/>
            <a:ext cx="9359900" cy="720725"/>
          </a:xfrm>
          <a:prstGeom prst="rect">
            <a:avLst/>
          </a:prstGeom>
          <a:solidFill>
            <a:srgbClr val="000000"/>
          </a:solidFill>
          <a:ln w="12700">
            <a:solidFill>
              <a:schemeClr val="tx1"/>
            </a:solidFill>
            <a:miter lim="800000"/>
            <a:headEnd type="none" w="sm" len="sm"/>
            <a:tailEnd type="none" w="sm" len="sm"/>
          </a:ln>
        </p:spPr>
        <p:txBody>
          <a:bodyPr wrap="none"/>
          <a:lstStyle/>
          <a:p>
            <a:endParaRPr lang="en-US">
              <a:solidFill>
                <a:srgbClr val="333333"/>
              </a:solidFill>
            </a:endParaRPr>
          </a:p>
        </p:txBody>
      </p:sp>
      <p:sp>
        <p:nvSpPr>
          <p:cNvPr id="594947" name="Rectangle 2"/>
          <p:cNvSpPr>
            <a:spLocks noGrp="1" noChangeArrowheads="1"/>
          </p:cNvSpPr>
          <p:nvPr>
            <p:ph type="title"/>
          </p:nvPr>
        </p:nvSpPr>
        <p:spPr>
          <a:xfrm>
            <a:off x="2667000" y="0"/>
            <a:ext cx="3810000" cy="609600"/>
          </a:xfrm>
          <a:solidFill>
            <a:schemeClr val="accent1"/>
          </a:solidFill>
          <a:ln>
            <a:solidFill>
              <a:schemeClr val="tx1"/>
            </a:solidFill>
            <a:miter lim="800000"/>
            <a:headEnd/>
            <a:tailEnd/>
          </a:ln>
        </p:spPr>
        <p:txBody>
          <a:bodyPr anchor="ctr" anchorCtr="1"/>
          <a:lstStyle/>
          <a:p>
            <a:pPr algn="ctr"/>
            <a:r>
              <a:rPr lang="ar-JO" sz="4000" b="1" dirty="0">
                <a:solidFill>
                  <a:srgbClr val="000000"/>
                </a:solidFill>
                <a:latin typeface="Arial" charset="0"/>
                <a:ea typeface="ＭＳ Ｐゴシック" charset="0"/>
              </a:rPr>
              <a:t>نحميا</a:t>
            </a:r>
            <a:endParaRPr lang="en-US" sz="4000" b="1" dirty="0">
              <a:solidFill>
                <a:srgbClr val="000000"/>
              </a:solidFill>
              <a:latin typeface="Arial" charset="0"/>
              <a:ea typeface="ＭＳ Ｐゴシック" charset="0"/>
            </a:endParaRPr>
          </a:p>
        </p:txBody>
      </p:sp>
      <p:sp>
        <p:nvSpPr>
          <p:cNvPr id="594948" name="Text Box 3"/>
          <p:cNvSpPr txBox="1">
            <a:spLocks noChangeArrowheads="1"/>
          </p:cNvSpPr>
          <p:nvPr/>
        </p:nvSpPr>
        <p:spPr bwMode="auto">
          <a:xfrm>
            <a:off x="8388350" y="44450"/>
            <a:ext cx="7318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spcBef>
                <a:spcPct val="50000"/>
              </a:spcBef>
            </a:pPr>
            <a:r>
              <a:rPr lang="ar-JO" sz="2000" b="1" baseline="0" dirty="0">
                <a:solidFill>
                  <a:srgbClr val="FFFFFF"/>
                </a:solidFill>
                <a:latin typeface="Arial" charset="0"/>
                <a:cs typeface="Arial" charset="0"/>
              </a:rPr>
              <a:t>299</a:t>
            </a:r>
            <a:endParaRPr lang="en-US" sz="2000" b="1" baseline="0" dirty="0">
              <a:solidFill>
                <a:srgbClr val="FFFFFF"/>
              </a:solidFill>
              <a:latin typeface="Arial" charset="0"/>
              <a:cs typeface="Arial" charset="0"/>
            </a:endParaRPr>
          </a:p>
        </p:txBody>
      </p:sp>
      <p:grpSp>
        <p:nvGrpSpPr>
          <p:cNvPr id="594949" name="Group 196"/>
          <p:cNvGrpSpPr>
            <a:grpSpLocks/>
          </p:cNvGrpSpPr>
          <p:nvPr/>
        </p:nvGrpSpPr>
        <p:grpSpPr bwMode="auto">
          <a:xfrm>
            <a:off x="-7938" y="685800"/>
            <a:ext cx="9159876" cy="728663"/>
            <a:chOff x="0" y="0"/>
            <a:chExt cx="5770" cy="671"/>
          </a:xfrm>
        </p:grpSpPr>
        <p:sp>
          <p:nvSpPr>
            <p:cNvPr id="595020" name="Rectangle 162"/>
            <p:cNvSpPr>
              <a:spLocks noChangeArrowheads="1"/>
            </p:cNvSpPr>
            <p:nvPr/>
          </p:nvSpPr>
          <p:spPr bwMode="auto">
            <a:xfrm>
              <a:off x="32" y="0"/>
              <a:ext cx="5706" cy="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eaLnBrk="1" hangingPunct="1"/>
              <a:r>
                <a:rPr lang="en-US" sz="3200" b="1" baseline="0" dirty="0">
                  <a:solidFill>
                    <a:srgbClr val="FFFFFF"/>
                  </a:solidFill>
                  <a:latin typeface="Arial" charset="0"/>
                  <a:cs typeface="Arial" charset="0"/>
                </a:rPr>
                <a:t> </a:t>
              </a:r>
              <a:r>
                <a:rPr lang="ar-JO" sz="3200" b="1" baseline="0" dirty="0">
                  <a:solidFill>
                    <a:srgbClr val="FFFFFF"/>
                  </a:solidFill>
                  <a:latin typeface="Arial" charset="0"/>
                  <a:cs typeface="Arial" charset="0"/>
                </a:rPr>
                <a:t>استرداد الأسوار و الشعب</a:t>
              </a:r>
              <a:endParaRPr lang="en-US" sz="3200" b="1" baseline="0" dirty="0">
                <a:solidFill>
                  <a:srgbClr val="FFFFFF"/>
                </a:solidFill>
                <a:latin typeface="Arial" charset="0"/>
                <a:cs typeface="Times New Roman" charset="0"/>
              </a:endParaRPr>
            </a:p>
          </p:txBody>
        </p:sp>
        <p:sp>
          <p:nvSpPr>
            <p:cNvPr id="595021" name="Rectangle 195"/>
            <p:cNvSpPr>
              <a:spLocks noChangeArrowheads="1"/>
            </p:cNvSpPr>
            <p:nvPr/>
          </p:nvSpPr>
          <p:spPr bwMode="auto">
            <a:xfrm>
              <a:off x="0" y="0"/>
              <a:ext cx="5770" cy="67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endParaRPr lang="en-US" sz="2000">
                <a:solidFill>
                  <a:srgbClr val="333333"/>
                </a:solidFill>
                <a:latin typeface="Arial" charset="0"/>
                <a:cs typeface="Arial" charset="0"/>
              </a:endParaRPr>
            </a:p>
          </p:txBody>
        </p:sp>
      </p:grpSp>
      <p:grpSp>
        <p:nvGrpSpPr>
          <p:cNvPr id="594950" name="Group 198"/>
          <p:cNvGrpSpPr>
            <a:grpSpLocks/>
          </p:cNvGrpSpPr>
          <p:nvPr/>
        </p:nvGrpSpPr>
        <p:grpSpPr bwMode="auto">
          <a:xfrm>
            <a:off x="-7938" y="1414463"/>
            <a:ext cx="4570413" cy="688975"/>
            <a:chOff x="0" y="671"/>
            <a:chExt cx="3120" cy="633"/>
          </a:xfrm>
        </p:grpSpPr>
        <p:sp>
          <p:nvSpPr>
            <p:cNvPr id="595018" name="Rectangle 164"/>
            <p:cNvSpPr>
              <a:spLocks noChangeArrowheads="1"/>
            </p:cNvSpPr>
            <p:nvPr/>
          </p:nvSpPr>
          <p:spPr bwMode="auto">
            <a:xfrm>
              <a:off x="32" y="671"/>
              <a:ext cx="305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eaLnBrk="1" hangingPunct="1"/>
              <a:r>
                <a:rPr lang="ar-JO" sz="2800" b="1" baseline="0" dirty="0">
                  <a:solidFill>
                    <a:srgbClr val="FFFFFF"/>
                  </a:solidFill>
                  <a:latin typeface="Arial" charset="0"/>
                  <a:cs typeface="Arial" charset="0"/>
                </a:rPr>
                <a:t>الأسوار</a:t>
              </a:r>
              <a:endParaRPr lang="en-US" sz="2800" b="1" baseline="0" dirty="0">
                <a:solidFill>
                  <a:srgbClr val="FFFFFF"/>
                </a:solidFill>
                <a:latin typeface="Arial" charset="0"/>
                <a:cs typeface="Times New Roman" charset="0"/>
              </a:endParaRPr>
            </a:p>
          </p:txBody>
        </p:sp>
        <p:sp>
          <p:nvSpPr>
            <p:cNvPr id="595019" name="Rectangle 197"/>
            <p:cNvSpPr>
              <a:spLocks noChangeArrowheads="1"/>
            </p:cNvSpPr>
            <p:nvPr/>
          </p:nvSpPr>
          <p:spPr bwMode="auto">
            <a:xfrm>
              <a:off x="0" y="671"/>
              <a:ext cx="3120" cy="63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endParaRPr lang="en-US" sz="2800">
                <a:solidFill>
                  <a:srgbClr val="333333"/>
                </a:solidFill>
                <a:latin typeface="Arial" charset="0"/>
                <a:cs typeface="Arial" charset="0"/>
              </a:endParaRPr>
            </a:p>
          </p:txBody>
        </p:sp>
      </p:grpSp>
      <p:grpSp>
        <p:nvGrpSpPr>
          <p:cNvPr id="594951" name="Group 200"/>
          <p:cNvGrpSpPr>
            <a:grpSpLocks/>
          </p:cNvGrpSpPr>
          <p:nvPr/>
        </p:nvGrpSpPr>
        <p:grpSpPr bwMode="auto">
          <a:xfrm>
            <a:off x="4564063" y="1414463"/>
            <a:ext cx="4570412" cy="688975"/>
            <a:chOff x="3120" y="671"/>
            <a:chExt cx="2650" cy="633"/>
          </a:xfrm>
        </p:grpSpPr>
        <p:sp>
          <p:nvSpPr>
            <p:cNvPr id="595016" name="Rectangle 165"/>
            <p:cNvSpPr>
              <a:spLocks noChangeArrowheads="1"/>
            </p:cNvSpPr>
            <p:nvPr/>
          </p:nvSpPr>
          <p:spPr bwMode="auto">
            <a:xfrm>
              <a:off x="3152" y="671"/>
              <a:ext cx="258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eaLnBrk="1" hangingPunct="1"/>
              <a:r>
                <a:rPr lang="ar-JO" sz="2800" b="1" baseline="0" dirty="0">
                  <a:solidFill>
                    <a:srgbClr val="FFFFFF"/>
                  </a:solidFill>
                  <a:latin typeface="Arial" charset="0"/>
                  <a:cs typeface="Arial" charset="0"/>
                </a:rPr>
                <a:t>الشعب</a:t>
              </a:r>
              <a:endParaRPr lang="en-US" sz="2800" b="1" baseline="0" dirty="0">
                <a:solidFill>
                  <a:srgbClr val="FFFFFF"/>
                </a:solidFill>
                <a:latin typeface="Arial" charset="0"/>
                <a:cs typeface="Times New Roman" charset="0"/>
              </a:endParaRPr>
            </a:p>
          </p:txBody>
        </p:sp>
        <p:sp>
          <p:nvSpPr>
            <p:cNvPr id="595017" name="Rectangle 199"/>
            <p:cNvSpPr>
              <a:spLocks noChangeArrowheads="1"/>
            </p:cNvSpPr>
            <p:nvPr/>
          </p:nvSpPr>
          <p:spPr bwMode="auto">
            <a:xfrm>
              <a:off x="3120" y="671"/>
              <a:ext cx="2650" cy="63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endParaRPr lang="en-US" sz="2800">
                <a:solidFill>
                  <a:srgbClr val="333333"/>
                </a:solidFill>
                <a:latin typeface="Arial" charset="0"/>
                <a:cs typeface="Arial" charset="0"/>
              </a:endParaRPr>
            </a:p>
          </p:txBody>
        </p:sp>
      </p:grpSp>
      <p:grpSp>
        <p:nvGrpSpPr>
          <p:cNvPr id="594952" name="Group 202"/>
          <p:cNvGrpSpPr>
            <a:grpSpLocks/>
          </p:cNvGrpSpPr>
          <p:nvPr/>
        </p:nvGrpSpPr>
        <p:grpSpPr bwMode="auto">
          <a:xfrm>
            <a:off x="-7938" y="2103438"/>
            <a:ext cx="4570413" cy="687387"/>
            <a:chOff x="0" y="1304"/>
            <a:chExt cx="3120" cy="633"/>
          </a:xfrm>
        </p:grpSpPr>
        <p:sp>
          <p:nvSpPr>
            <p:cNvPr id="595014" name="Rectangle 167"/>
            <p:cNvSpPr>
              <a:spLocks noChangeArrowheads="1"/>
            </p:cNvSpPr>
            <p:nvPr/>
          </p:nvSpPr>
          <p:spPr bwMode="auto">
            <a:xfrm>
              <a:off x="32" y="1304"/>
              <a:ext cx="305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eaLnBrk="1" hangingPunct="1"/>
              <a:r>
                <a:rPr lang="en-US" sz="2800" b="1" baseline="0" dirty="0">
                  <a:solidFill>
                    <a:srgbClr val="FFFFFF"/>
                  </a:solidFill>
                  <a:latin typeface="Arial" charset="0"/>
                  <a:cs typeface="Arial" charset="0"/>
                </a:rPr>
                <a:t> </a:t>
              </a:r>
              <a:r>
                <a:rPr lang="ar-JO" sz="2800" b="1" baseline="0" dirty="0">
                  <a:solidFill>
                    <a:srgbClr val="FFFFFF"/>
                  </a:solidFill>
                  <a:latin typeface="Arial" charset="0"/>
                  <a:cs typeface="Arial" charset="0"/>
                </a:rPr>
                <a:t>الإصحاحات 1-7</a:t>
              </a:r>
              <a:endParaRPr lang="en-US" sz="2800" b="1" baseline="0" dirty="0">
                <a:solidFill>
                  <a:srgbClr val="FFFFFF"/>
                </a:solidFill>
                <a:latin typeface="Arial" charset="0"/>
                <a:cs typeface="Times New Roman" charset="0"/>
              </a:endParaRPr>
            </a:p>
          </p:txBody>
        </p:sp>
        <p:sp>
          <p:nvSpPr>
            <p:cNvPr id="595015" name="Rectangle 201"/>
            <p:cNvSpPr>
              <a:spLocks noChangeArrowheads="1"/>
            </p:cNvSpPr>
            <p:nvPr/>
          </p:nvSpPr>
          <p:spPr bwMode="auto">
            <a:xfrm>
              <a:off x="0" y="1304"/>
              <a:ext cx="3120" cy="63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endParaRPr lang="en-US" sz="2800">
                <a:solidFill>
                  <a:srgbClr val="333333"/>
                </a:solidFill>
                <a:latin typeface="Arial" charset="0"/>
                <a:cs typeface="Arial" charset="0"/>
              </a:endParaRPr>
            </a:p>
          </p:txBody>
        </p:sp>
      </p:grpSp>
      <p:grpSp>
        <p:nvGrpSpPr>
          <p:cNvPr id="594953" name="Group 204"/>
          <p:cNvGrpSpPr>
            <a:grpSpLocks/>
          </p:cNvGrpSpPr>
          <p:nvPr/>
        </p:nvGrpSpPr>
        <p:grpSpPr bwMode="auto">
          <a:xfrm>
            <a:off x="4564063" y="2103438"/>
            <a:ext cx="4570412" cy="687387"/>
            <a:chOff x="3120" y="1304"/>
            <a:chExt cx="2650" cy="633"/>
          </a:xfrm>
        </p:grpSpPr>
        <p:sp>
          <p:nvSpPr>
            <p:cNvPr id="595012" name="Rectangle 168"/>
            <p:cNvSpPr>
              <a:spLocks noChangeArrowheads="1"/>
            </p:cNvSpPr>
            <p:nvPr/>
          </p:nvSpPr>
          <p:spPr bwMode="auto">
            <a:xfrm>
              <a:off x="3152" y="1304"/>
              <a:ext cx="258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eaLnBrk="1" hangingPunct="1"/>
              <a:r>
                <a:rPr lang="en-US" sz="2800" b="1" baseline="0" dirty="0">
                  <a:solidFill>
                    <a:srgbClr val="FFFFFF"/>
                  </a:solidFill>
                  <a:latin typeface="Arial" charset="0"/>
                  <a:cs typeface="Arial" charset="0"/>
                </a:rPr>
                <a:t> </a:t>
              </a:r>
              <a:r>
                <a:rPr lang="ar-JO" sz="2800" b="1" baseline="0" dirty="0">
                  <a:solidFill>
                    <a:srgbClr val="FFFFFF"/>
                  </a:solidFill>
                  <a:latin typeface="Arial" charset="0"/>
                  <a:cs typeface="Arial" charset="0"/>
                </a:rPr>
                <a:t>الإصحاحات 8-13</a:t>
              </a:r>
              <a:endParaRPr lang="en-US" sz="2800" b="1" baseline="0" dirty="0">
                <a:solidFill>
                  <a:srgbClr val="FFFFFF"/>
                </a:solidFill>
                <a:latin typeface="Arial" charset="0"/>
                <a:cs typeface="Times New Roman" charset="0"/>
              </a:endParaRPr>
            </a:p>
          </p:txBody>
        </p:sp>
        <p:sp>
          <p:nvSpPr>
            <p:cNvPr id="595013" name="Rectangle 203"/>
            <p:cNvSpPr>
              <a:spLocks noChangeArrowheads="1"/>
            </p:cNvSpPr>
            <p:nvPr/>
          </p:nvSpPr>
          <p:spPr bwMode="auto">
            <a:xfrm>
              <a:off x="3120" y="1304"/>
              <a:ext cx="2650" cy="63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endParaRPr lang="en-US" sz="2800">
                <a:solidFill>
                  <a:srgbClr val="333333"/>
                </a:solidFill>
                <a:latin typeface="Arial" charset="0"/>
                <a:cs typeface="Arial" charset="0"/>
              </a:endParaRPr>
            </a:p>
          </p:txBody>
        </p:sp>
      </p:grpSp>
      <p:grpSp>
        <p:nvGrpSpPr>
          <p:cNvPr id="594954" name="Group 206"/>
          <p:cNvGrpSpPr>
            <a:grpSpLocks/>
          </p:cNvGrpSpPr>
          <p:nvPr/>
        </p:nvGrpSpPr>
        <p:grpSpPr bwMode="auto">
          <a:xfrm>
            <a:off x="-7938" y="2790825"/>
            <a:ext cx="4570413" cy="688975"/>
            <a:chOff x="0" y="1937"/>
            <a:chExt cx="3120" cy="633"/>
          </a:xfrm>
        </p:grpSpPr>
        <p:sp>
          <p:nvSpPr>
            <p:cNvPr id="595010" name="Rectangle 170"/>
            <p:cNvSpPr>
              <a:spLocks noChangeArrowheads="1"/>
            </p:cNvSpPr>
            <p:nvPr/>
          </p:nvSpPr>
          <p:spPr bwMode="auto">
            <a:xfrm>
              <a:off x="32" y="1937"/>
              <a:ext cx="305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eaLnBrk="1" hangingPunct="1"/>
              <a:r>
                <a:rPr lang="ar-JO" sz="2800" b="1" baseline="0" dirty="0">
                  <a:solidFill>
                    <a:srgbClr val="FFFFFF"/>
                  </a:solidFill>
                  <a:latin typeface="Arial" charset="0"/>
                  <a:cs typeface="Arial" charset="0"/>
                </a:rPr>
                <a:t>البناء</a:t>
              </a:r>
              <a:endParaRPr lang="en-US" sz="2800" b="1" baseline="0" dirty="0">
                <a:solidFill>
                  <a:srgbClr val="FFFFFF"/>
                </a:solidFill>
                <a:latin typeface="Arial" charset="0"/>
                <a:cs typeface="Times New Roman" charset="0"/>
              </a:endParaRPr>
            </a:p>
          </p:txBody>
        </p:sp>
        <p:sp>
          <p:nvSpPr>
            <p:cNvPr id="595011" name="Rectangle 205"/>
            <p:cNvSpPr>
              <a:spLocks noChangeArrowheads="1"/>
            </p:cNvSpPr>
            <p:nvPr/>
          </p:nvSpPr>
          <p:spPr bwMode="auto">
            <a:xfrm>
              <a:off x="0" y="1937"/>
              <a:ext cx="3120" cy="63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endParaRPr lang="en-US" sz="2800">
                <a:solidFill>
                  <a:srgbClr val="333333"/>
                </a:solidFill>
                <a:latin typeface="Arial" charset="0"/>
                <a:cs typeface="Arial" charset="0"/>
              </a:endParaRPr>
            </a:p>
          </p:txBody>
        </p:sp>
      </p:grpSp>
      <p:grpSp>
        <p:nvGrpSpPr>
          <p:cNvPr id="594955" name="Group 208"/>
          <p:cNvGrpSpPr>
            <a:grpSpLocks/>
          </p:cNvGrpSpPr>
          <p:nvPr/>
        </p:nvGrpSpPr>
        <p:grpSpPr bwMode="auto">
          <a:xfrm>
            <a:off x="4564063" y="2790825"/>
            <a:ext cx="4570412" cy="688975"/>
            <a:chOff x="3120" y="1937"/>
            <a:chExt cx="2650" cy="633"/>
          </a:xfrm>
        </p:grpSpPr>
        <p:sp>
          <p:nvSpPr>
            <p:cNvPr id="595008" name="Rectangle 171"/>
            <p:cNvSpPr>
              <a:spLocks noChangeArrowheads="1"/>
            </p:cNvSpPr>
            <p:nvPr/>
          </p:nvSpPr>
          <p:spPr bwMode="auto">
            <a:xfrm>
              <a:off x="3152" y="1937"/>
              <a:ext cx="258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eaLnBrk="1" hangingPunct="1"/>
              <a:r>
                <a:rPr lang="en-US" sz="2800" b="1" baseline="0" dirty="0">
                  <a:solidFill>
                    <a:srgbClr val="FFFFFF"/>
                  </a:solidFill>
                  <a:latin typeface="Arial" charset="0"/>
                  <a:cs typeface="Arial" charset="0"/>
                </a:rPr>
                <a:t> </a:t>
              </a:r>
              <a:r>
                <a:rPr lang="ar-JO" sz="2800" b="1" baseline="0" dirty="0">
                  <a:solidFill>
                    <a:srgbClr val="FFFFFF"/>
                  </a:solidFill>
                  <a:latin typeface="Arial" charset="0"/>
                  <a:cs typeface="Arial" charset="0"/>
                </a:rPr>
                <a:t>التعليمات</a:t>
              </a:r>
              <a:endParaRPr lang="en-US" sz="2800" b="1" baseline="0" dirty="0">
                <a:solidFill>
                  <a:srgbClr val="FFFFFF"/>
                </a:solidFill>
                <a:latin typeface="Arial" charset="0"/>
                <a:cs typeface="Times New Roman" charset="0"/>
              </a:endParaRPr>
            </a:p>
          </p:txBody>
        </p:sp>
        <p:sp>
          <p:nvSpPr>
            <p:cNvPr id="595009" name="Rectangle 207"/>
            <p:cNvSpPr>
              <a:spLocks noChangeArrowheads="1"/>
            </p:cNvSpPr>
            <p:nvPr/>
          </p:nvSpPr>
          <p:spPr bwMode="auto">
            <a:xfrm>
              <a:off x="3120" y="1937"/>
              <a:ext cx="2650" cy="63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endParaRPr lang="en-US" sz="2800">
                <a:solidFill>
                  <a:srgbClr val="333333"/>
                </a:solidFill>
                <a:latin typeface="Arial" charset="0"/>
                <a:cs typeface="Arial" charset="0"/>
              </a:endParaRPr>
            </a:p>
          </p:txBody>
        </p:sp>
      </p:grpSp>
      <p:grpSp>
        <p:nvGrpSpPr>
          <p:cNvPr id="594956" name="Group 210"/>
          <p:cNvGrpSpPr>
            <a:grpSpLocks/>
          </p:cNvGrpSpPr>
          <p:nvPr/>
        </p:nvGrpSpPr>
        <p:grpSpPr bwMode="auto">
          <a:xfrm>
            <a:off x="-7938" y="3479800"/>
            <a:ext cx="4570413" cy="687388"/>
            <a:chOff x="0" y="2570"/>
            <a:chExt cx="3120" cy="633"/>
          </a:xfrm>
        </p:grpSpPr>
        <p:sp>
          <p:nvSpPr>
            <p:cNvPr id="595006" name="Rectangle 173"/>
            <p:cNvSpPr>
              <a:spLocks noChangeArrowheads="1"/>
            </p:cNvSpPr>
            <p:nvPr/>
          </p:nvSpPr>
          <p:spPr bwMode="auto">
            <a:xfrm>
              <a:off x="32" y="2570"/>
              <a:ext cx="305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eaLnBrk="1" hangingPunct="1"/>
              <a:r>
                <a:rPr lang="en-US" sz="2800" b="1" baseline="0" dirty="0">
                  <a:solidFill>
                    <a:srgbClr val="FFFFFF"/>
                  </a:solidFill>
                  <a:latin typeface="Arial" charset="0"/>
                  <a:cs typeface="Arial" charset="0"/>
                </a:rPr>
                <a:t> </a:t>
              </a:r>
              <a:r>
                <a:rPr lang="ar-JO" sz="2800" b="1" baseline="0" dirty="0">
                  <a:solidFill>
                    <a:srgbClr val="FFFFFF"/>
                  </a:solidFill>
                  <a:latin typeface="Arial" charset="0"/>
                  <a:cs typeface="Arial" charset="0"/>
                </a:rPr>
                <a:t>سياسي</a:t>
              </a:r>
              <a:endParaRPr lang="en-US" sz="2800" b="1" baseline="0" dirty="0">
                <a:solidFill>
                  <a:srgbClr val="FFFFFF"/>
                </a:solidFill>
                <a:latin typeface="Arial" charset="0"/>
                <a:cs typeface="Times New Roman" charset="0"/>
              </a:endParaRPr>
            </a:p>
          </p:txBody>
        </p:sp>
        <p:sp>
          <p:nvSpPr>
            <p:cNvPr id="595007" name="Rectangle 209"/>
            <p:cNvSpPr>
              <a:spLocks noChangeArrowheads="1"/>
            </p:cNvSpPr>
            <p:nvPr/>
          </p:nvSpPr>
          <p:spPr bwMode="auto">
            <a:xfrm>
              <a:off x="0" y="2570"/>
              <a:ext cx="3120" cy="63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endParaRPr lang="en-US" sz="2800">
                <a:solidFill>
                  <a:srgbClr val="333333"/>
                </a:solidFill>
                <a:latin typeface="Arial" charset="0"/>
                <a:cs typeface="Arial" charset="0"/>
              </a:endParaRPr>
            </a:p>
          </p:txBody>
        </p:sp>
      </p:grpSp>
      <p:grpSp>
        <p:nvGrpSpPr>
          <p:cNvPr id="594957" name="Group 212"/>
          <p:cNvGrpSpPr>
            <a:grpSpLocks/>
          </p:cNvGrpSpPr>
          <p:nvPr/>
        </p:nvGrpSpPr>
        <p:grpSpPr bwMode="auto">
          <a:xfrm>
            <a:off x="4564063" y="3479800"/>
            <a:ext cx="4570412" cy="687388"/>
            <a:chOff x="3120" y="2570"/>
            <a:chExt cx="2650" cy="633"/>
          </a:xfrm>
        </p:grpSpPr>
        <p:sp>
          <p:nvSpPr>
            <p:cNvPr id="595004" name="Rectangle 174"/>
            <p:cNvSpPr>
              <a:spLocks noChangeArrowheads="1"/>
            </p:cNvSpPr>
            <p:nvPr/>
          </p:nvSpPr>
          <p:spPr bwMode="auto">
            <a:xfrm>
              <a:off x="3152" y="2570"/>
              <a:ext cx="258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eaLnBrk="1" hangingPunct="1"/>
              <a:r>
                <a:rPr lang="en-US" sz="2800" b="1" baseline="0" dirty="0">
                  <a:solidFill>
                    <a:srgbClr val="FFFFFF"/>
                  </a:solidFill>
                  <a:latin typeface="Arial" charset="0"/>
                  <a:cs typeface="Arial" charset="0"/>
                </a:rPr>
                <a:t> </a:t>
              </a:r>
              <a:r>
                <a:rPr lang="ar-JO" sz="2800" b="1" baseline="0" dirty="0">
                  <a:solidFill>
                    <a:srgbClr val="FFFFFF"/>
                  </a:solidFill>
                  <a:latin typeface="Arial" charset="0"/>
                  <a:cs typeface="Arial" charset="0"/>
                </a:rPr>
                <a:t>روحي</a:t>
              </a:r>
              <a:endParaRPr lang="en-US" sz="2800" b="1" baseline="0" dirty="0">
                <a:solidFill>
                  <a:srgbClr val="FFFFFF"/>
                </a:solidFill>
                <a:latin typeface="Arial" charset="0"/>
                <a:cs typeface="Times New Roman" charset="0"/>
              </a:endParaRPr>
            </a:p>
          </p:txBody>
        </p:sp>
        <p:sp>
          <p:nvSpPr>
            <p:cNvPr id="595005" name="Rectangle 211"/>
            <p:cNvSpPr>
              <a:spLocks noChangeArrowheads="1"/>
            </p:cNvSpPr>
            <p:nvPr/>
          </p:nvSpPr>
          <p:spPr bwMode="auto">
            <a:xfrm>
              <a:off x="3120" y="2570"/>
              <a:ext cx="2650" cy="63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endParaRPr lang="en-US" sz="2800">
                <a:solidFill>
                  <a:srgbClr val="333333"/>
                </a:solidFill>
                <a:latin typeface="Arial" charset="0"/>
                <a:cs typeface="Arial" charset="0"/>
              </a:endParaRPr>
            </a:p>
          </p:txBody>
        </p:sp>
      </p:grpSp>
      <p:grpSp>
        <p:nvGrpSpPr>
          <p:cNvPr id="594958" name="Group 214"/>
          <p:cNvGrpSpPr>
            <a:grpSpLocks/>
          </p:cNvGrpSpPr>
          <p:nvPr/>
        </p:nvGrpSpPr>
        <p:grpSpPr bwMode="auto">
          <a:xfrm>
            <a:off x="-7938" y="4167188"/>
            <a:ext cx="2286001" cy="812800"/>
            <a:chOff x="0" y="3203"/>
            <a:chExt cx="1674" cy="748"/>
          </a:xfrm>
        </p:grpSpPr>
        <p:sp>
          <p:nvSpPr>
            <p:cNvPr id="595002" name="Rectangle 176"/>
            <p:cNvSpPr>
              <a:spLocks noChangeArrowheads="1"/>
            </p:cNvSpPr>
            <p:nvPr/>
          </p:nvSpPr>
          <p:spPr bwMode="auto">
            <a:xfrm>
              <a:off x="32" y="3203"/>
              <a:ext cx="161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eaLnBrk="1" hangingPunct="1"/>
              <a:r>
                <a:rPr lang="ar-JO" b="1" baseline="0" dirty="0">
                  <a:solidFill>
                    <a:srgbClr val="FFFFFF"/>
                  </a:solidFill>
                  <a:latin typeface="Arial" charset="0"/>
                  <a:cs typeface="Arial" charset="0"/>
                </a:rPr>
                <a:t>الرجوع</a:t>
              </a:r>
              <a:endParaRPr lang="en-US" b="1" baseline="0" dirty="0">
                <a:solidFill>
                  <a:srgbClr val="FFFFFF"/>
                </a:solidFill>
                <a:latin typeface="Arial" charset="0"/>
                <a:cs typeface="Arial" charset="0"/>
              </a:endParaRPr>
            </a:p>
            <a:p>
              <a:r>
                <a:rPr lang="ar-JO" b="1" baseline="0" dirty="0">
                  <a:solidFill>
                    <a:srgbClr val="FFFFFF"/>
                  </a:solidFill>
                  <a:latin typeface="Arial" charset="0"/>
                  <a:cs typeface="Arial" charset="0"/>
                </a:rPr>
                <a:t>1-2</a:t>
              </a:r>
              <a:endParaRPr lang="en-US" b="1" baseline="0" dirty="0">
                <a:solidFill>
                  <a:srgbClr val="FFFFFF"/>
                </a:solidFill>
                <a:latin typeface="Arial" charset="0"/>
                <a:cs typeface="Times New Roman" charset="0"/>
              </a:endParaRPr>
            </a:p>
          </p:txBody>
        </p:sp>
        <p:sp>
          <p:nvSpPr>
            <p:cNvPr id="595003" name="Rectangle 213"/>
            <p:cNvSpPr>
              <a:spLocks noChangeArrowheads="1"/>
            </p:cNvSpPr>
            <p:nvPr/>
          </p:nvSpPr>
          <p:spPr bwMode="auto">
            <a:xfrm>
              <a:off x="0" y="3203"/>
              <a:ext cx="1674" cy="74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endParaRPr lang="en-US">
                <a:solidFill>
                  <a:srgbClr val="333333"/>
                </a:solidFill>
                <a:latin typeface="Arial" charset="0"/>
                <a:cs typeface="Arial" charset="0"/>
              </a:endParaRPr>
            </a:p>
          </p:txBody>
        </p:sp>
      </p:grpSp>
      <p:grpSp>
        <p:nvGrpSpPr>
          <p:cNvPr id="594959" name="Group 216"/>
          <p:cNvGrpSpPr>
            <a:grpSpLocks/>
          </p:cNvGrpSpPr>
          <p:nvPr/>
        </p:nvGrpSpPr>
        <p:grpSpPr bwMode="auto">
          <a:xfrm>
            <a:off x="2287588" y="4167188"/>
            <a:ext cx="2286000" cy="812800"/>
            <a:chOff x="1674" y="3203"/>
            <a:chExt cx="1446" cy="748"/>
          </a:xfrm>
        </p:grpSpPr>
        <p:sp>
          <p:nvSpPr>
            <p:cNvPr id="595000" name="Rectangle 177"/>
            <p:cNvSpPr>
              <a:spLocks noChangeArrowheads="1"/>
            </p:cNvSpPr>
            <p:nvPr/>
          </p:nvSpPr>
          <p:spPr bwMode="auto">
            <a:xfrm>
              <a:off x="1706" y="3203"/>
              <a:ext cx="138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eaLnBrk="1" hangingPunct="1"/>
              <a:r>
                <a:rPr lang="en-US" b="1" baseline="0" dirty="0">
                  <a:solidFill>
                    <a:srgbClr val="FFFFFF"/>
                  </a:solidFill>
                  <a:latin typeface="Arial" charset="0"/>
                  <a:cs typeface="Arial" charset="0"/>
                </a:rPr>
                <a:t> </a:t>
              </a:r>
              <a:r>
                <a:rPr lang="ar-JO" b="1" baseline="0" dirty="0">
                  <a:solidFill>
                    <a:srgbClr val="FFFFFF"/>
                  </a:solidFill>
                  <a:latin typeface="Arial" charset="0"/>
                  <a:cs typeface="Arial" charset="0"/>
                </a:rPr>
                <a:t>إعادة البناء </a:t>
              </a:r>
            </a:p>
            <a:p>
              <a:pPr eaLnBrk="1" hangingPunct="1"/>
              <a:r>
                <a:rPr lang="ar-JO" b="1" baseline="0" dirty="0">
                  <a:solidFill>
                    <a:srgbClr val="FFFFFF"/>
                  </a:solidFill>
                  <a:latin typeface="Arial" charset="0"/>
                  <a:cs typeface="Arial" charset="0"/>
                </a:rPr>
                <a:t>3-7</a:t>
              </a:r>
              <a:endParaRPr lang="en-US" b="1" baseline="0" dirty="0">
                <a:solidFill>
                  <a:srgbClr val="FFFFFF"/>
                </a:solidFill>
                <a:latin typeface="Arial" charset="0"/>
                <a:cs typeface="Times New Roman" charset="0"/>
              </a:endParaRPr>
            </a:p>
          </p:txBody>
        </p:sp>
        <p:sp>
          <p:nvSpPr>
            <p:cNvPr id="595001" name="Rectangle 215"/>
            <p:cNvSpPr>
              <a:spLocks noChangeArrowheads="1"/>
            </p:cNvSpPr>
            <p:nvPr/>
          </p:nvSpPr>
          <p:spPr bwMode="auto">
            <a:xfrm>
              <a:off x="1674" y="3203"/>
              <a:ext cx="1446" cy="74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endParaRPr lang="en-US">
                <a:solidFill>
                  <a:srgbClr val="333333"/>
                </a:solidFill>
                <a:latin typeface="Arial" charset="0"/>
                <a:cs typeface="Arial" charset="0"/>
              </a:endParaRPr>
            </a:p>
          </p:txBody>
        </p:sp>
      </p:grpSp>
      <p:grpSp>
        <p:nvGrpSpPr>
          <p:cNvPr id="594960" name="Group 218"/>
          <p:cNvGrpSpPr>
            <a:grpSpLocks/>
          </p:cNvGrpSpPr>
          <p:nvPr/>
        </p:nvGrpSpPr>
        <p:grpSpPr bwMode="auto">
          <a:xfrm>
            <a:off x="4573588" y="4167188"/>
            <a:ext cx="2806700" cy="812800"/>
            <a:chOff x="3120" y="3203"/>
            <a:chExt cx="1627" cy="748"/>
          </a:xfrm>
        </p:grpSpPr>
        <p:sp>
          <p:nvSpPr>
            <p:cNvPr id="594998" name="Rectangle 178"/>
            <p:cNvSpPr>
              <a:spLocks noChangeArrowheads="1"/>
            </p:cNvSpPr>
            <p:nvPr/>
          </p:nvSpPr>
          <p:spPr bwMode="auto">
            <a:xfrm>
              <a:off x="3152" y="3203"/>
              <a:ext cx="1595"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eaLnBrk="1" hangingPunct="1"/>
              <a:r>
                <a:rPr lang="ar-JO" b="1" baseline="0" dirty="0">
                  <a:solidFill>
                    <a:srgbClr val="FFFFFF"/>
                  </a:solidFill>
                  <a:latin typeface="Arial" charset="0"/>
                  <a:cs typeface="Arial" charset="0"/>
                </a:rPr>
                <a:t>التجديد</a:t>
              </a:r>
            </a:p>
            <a:p>
              <a:pPr eaLnBrk="1" hangingPunct="1"/>
              <a:r>
                <a:rPr lang="ar-JO" b="1" baseline="0" dirty="0">
                  <a:solidFill>
                    <a:srgbClr val="FFFFFF"/>
                  </a:solidFill>
                  <a:latin typeface="Arial" charset="0"/>
                  <a:cs typeface="Arial" charset="0"/>
                </a:rPr>
                <a:t>8-10</a:t>
              </a:r>
              <a:endParaRPr lang="en-US" b="1" baseline="0" dirty="0">
                <a:solidFill>
                  <a:srgbClr val="FFFFFF"/>
                </a:solidFill>
                <a:latin typeface="Arial" charset="0"/>
                <a:cs typeface="Times New Roman" charset="0"/>
              </a:endParaRPr>
            </a:p>
          </p:txBody>
        </p:sp>
        <p:sp>
          <p:nvSpPr>
            <p:cNvPr id="594999" name="Rectangle 217"/>
            <p:cNvSpPr>
              <a:spLocks noChangeArrowheads="1"/>
            </p:cNvSpPr>
            <p:nvPr/>
          </p:nvSpPr>
          <p:spPr bwMode="auto">
            <a:xfrm>
              <a:off x="3120" y="3203"/>
              <a:ext cx="1585" cy="74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endParaRPr lang="en-US">
                <a:solidFill>
                  <a:srgbClr val="333333"/>
                </a:solidFill>
                <a:latin typeface="Arial" charset="0"/>
                <a:cs typeface="Arial" charset="0"/>
              </a:endParaRPr>
            </a:p>
          </p:txBody>
        </p:sp>
      </p:grpSp>
      <p:grpSp>
        <p:nvGrpSpPr>
          <p:cNvPr id="594961" name="Group 220"/>
          <p:cNvGrpSpPr>
            <a:grpSpLocks/>
          </p:cNvGrpSpPr>
          <p:nvPr/>
        </p:nvGrpSpPr>
        <p:grpSpPr bwMode="auto">
          <a:xfrm>
            <a:off x="7326313" y="4167188"/>
            <a:ext cx="1817687" cy="812800"/>
            <a:chOff x="4445" y="3203"/>
            <a:chExt cx="1325" cy="748"/>
          </a:xfrm>
        </p:grpSpPr>
        <p:sp>
          <p:nvSpPr>
            <p:cNvPr id="594996" name="Rectangle 179"/>
            <p:cNvSpPr>
              <a:spLocks noChangeArrowheads="1"/>
            </p:cNvSpPr>
            <p:nvPr/>
          </p:nvSpPr>
          <p:spPr bwMode="auto">
            <a:xfrm>
              <a:off x="4477" y="3203"/>
              <a:ext cx="1261"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eaLnBrk="1" hangingPunct="1"/>
              <a:r>
                <a:rPr lang="ar-JO" b="1" baseline="0" dirty="0">
                  <a:solidFill>
                    <a:srgbClr val="FFFFFF"/>
                  </a:solidFill>
                  <a:latin typeface="Arial" charset="0"/>
                  <a:cs typeface="Arial" charset="0"/>
                </a:rPr>
                <a:t>الإصلاحات </a:t>
              </a:r>
            </a:p>
            <a:p>
              <a:pPr eaLnBrk="1" hangingPunct="1"/>
              <a:r>
                <a:rPr lang="ar-JO" b="1" baseline="0" dirty="0">
                  <a:solidFill>
                    <a:srgbClr val="FFFFFF"/>
                  </a:solidFill>
                  <a:latin typeface="Arial" charset="0"/>
                  <a:cs typeface="Arial" charset="0"/>
                </a:rPr>
                <a:t>11-13</a:t>
              </a:r>
              <a:endParaRPr lang="en-US" b="1" baseline="0" dirty="0">
                <a:solidFill>
                  <a:srgbClr val="FFFFFF"/>
                </a:solidFill>
                <a:latin typeface="Arial" charset="0"/>
                <a:cs typeface="Times New Roman" charset="0"/>
              </a:endParaRPr>
            </a:p>
          </p:txBody>
        </p:sp>
        <p:sp>
          <p:nvSpPr>
            <p:cNvPr id="594997" name="Rectangle 219"/>
            <p:cNvSpPr>
              <a:spLocks noChangeArrowheads="1"/>
            </p:cNvSpPr>
            <p:nvPr/>
          </p:nvSpPr>
          <p:spPr bwMode="auto">
            <a:xfrm>
              <a:off x="4445" y="3203"/>
              <a:ext cx="1325" cy="74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endParaRPr lang="en-US">
                <a:solidFill>
                  <a:srgbClr val="333333"/>
                </a:solidFill>
                <a:latin typeface="Arial" charset="0"/>
                <a:cs typeface="Arial" charset="0"/>
              </a:endParaRPr>
            </a:p>
          </p:txBody>
        </p:sp>
      </p:grpSp>
      <p:grpSp>
        <p:nvGrpSpPr>
          <p:cNvPr id="594962" name="Group 222"/>
          <p:cNvGrpSpPr>
            <a:grpSpLocks/>
          </p:cNvGrpSpPr>
          <p:nvPr/>
        </p:nvGrpSpPr>
        <p:grpSpPr bwMode="auto">
          <a:xfrm>
            <a:off x="-7938" y="4979988"/>
            <a:ext cx="914401" cy="1063625"/>
            <a:chOff x="0" y="3951"/>
            <a:chExt cx="739" cy="979"/>
          </a:xfrm>
        </p:grpSpPr>
        <p:sp>
          <p:nvSpPr>
            <p:cNvPr id="594994" name="Rectangle 181"/>
            <p:cNvSpPr>
              <a:spLocks noChangeArrowheads="1"/>
            </p:cNvSpPr>
            <p:nvPr/>
          </p:nvSpPr>
          <p:spPr bwMode="auto">
            <a:xfrm>
              <a:off x="32" y="3951"/>
              <a:ext cx="675" cy="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eaLnBrk="1" hangingPunct="1"/>
              <a:r>
                <a:rPr lang="ar-JO" sz="1600" b="1" baseline="0" dirty="0">
                  <a:solidFill>
                    <a:srgbClr val="FFFFFF"/>
                  </a:solidFill>
                  <a:latin typeface="Arial" charset="0"/>
                  <a:cs typeface="Arial" charset="0"/>
                </a:rPr>
                <a:t>صلاة فارس    1</a:t>
              </a:r>
              <a:endParaRPr lang="en-US" sz="1800" b="1" baseline="0" dirty="0">
                <a:solidFill>
                  <a:srgbClr val="FFFFFF"/>
                </a:solidFill>
                <a:latin typeface="Arial" charset="0"/>
                <a:cs typeface="Times New Roman" charset="0"/>
              </a:endParaRPr>
            </a:p>
          </p:txBody>
        </p:sp>
        <p:sp>
          <p:nvSpPr>
            <p:cNvPr id="594995" name="Rectangle 221"/>
            <p:cNvSpPr>
              <a:spLocks noChangeArrowheads="1"/>
            </p:cNvSpPr>
            <p:nvPr/>
          </p:nvSpPr>
          <p:spPr bwMode="auto">
            <a:xfrm>
              <a:off x="0" y="3951"/>
              <a:ext cx="739" cy="979"/>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endParaRPr lang="en-US" sz="2000">
                <a:solidFill>
                  <a:srgbClr val="333333"/>
                </a:solidFill>
                <a:latin typeface="Arial" charset="0"/>
                <a:cs typeface="Arial" charset="0"/>
              </a:endParaRPr>
            </a:p>
          </p:txBody>
        </p:sp>
      </p:grpSp>
      <p:grpSp>
        <p:nvGrpSpPr>
          <p:cNvPr id="594963" name="Group 224"/>
          <p:cNvGrpSpPr>
            <a:grpSpLocks/>
          </p:cNvGrpSpPr>
          <p:nvPr/>
        </p:nvGrpSpPr>
        <p:grpSpPr bwMode="auto">
          <a:xfrm>
            <a:off x="917575" y="4979988"/>
            <a:ext cx="917575" cy="1063625"/>
            <a:chOff x="739" y="3951"/>
            <a:chExt cx="742" cy="979"/>
          </a:xfrm>
        </p:grpSpPr>
        <p:sp>
          <p:nvSpPr>
            <p:cNvPr id="594992" name="Rectangle 182"/>
            <p:cNvSpPr>
              <a:spLocks noChangeArrowheads="1"/>
            </p:cNvSpPr>
            <p:nvPr/>
          </p:nvSpPr>
          <p:spPr bwMode="auto">
            <a:xfrm>
              <a:off x="771" y="3951"/>
              <a:ext cx="710" cy="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eaLnBrk="1" hangingPunct="1"/>
              <a:r>
                <a:rPr lang="ar-JO" sz="1600" b="1" baseline="0" dirty="0">
                  <a:solidFill>
                    <a:srgbClr val="FFFFFF"/>
                  </a:solidFill>
                  <a:latin typeface="Arial" charset="0"/>
                  <a:cs typeface="Arial" charset="0"/>
                </a:rPr>
                <a:t>تفاتيش اورشليم</a:t>
              </a:r>
            </a:p>
            <a:p>
              <a:pPr eaLnBrk="1" hangingPunct="1"/>
              <a:r>
                <a:rPr lang="ar-JO" sz="1600" b="1" baseline="0" dirty="0">
                  <a:solidFill>
                    <a:srgbClr val="FFFFFF"/>
                  </a:solidFill>
                  <a:latin typeface="Arial" charset="0"/>
                  <a:cs typeface="Arial" charset="0"/>
                </a:rPr>
                <a:t>2</a:t>
              </a:r>
            </a:p>
          </p:txBody>
        </p:sp>
        <p:sp>
          <p:nvSpPr>
            <p:cNvPr id="594993" name="Rectangle 223"/>
            <p:cNvSpPr>
              <a:spLocks noChangeArrowheads="1"/>
            </p:cNvSpPr>
            <p:nvPr/>
          </p:nvSpPr>
          <p:spPr bwMode="auto">
            <a:xfrm>
              <a:off x="739" y="3951"/>
              <a:ext cx="739" cy="979"/>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endParaRPr lang="en-US" sz="2000">
                <a:solidFill>
                  <a:srgbClr val="333333"/>
                </a:solidFill>
                <a:latin typeface="Arial" charset="0"/>
                <a:cs typeface="Arial" charset="0"/>
              </a:endParaRPr>
            </a:p>
          </p:txBody>
        </p:sp>
      </p:grpSp>
      <p:grpSp>
        <p:nvGrpSpPr>
          <p:cNvPr id="594964" name="Group 226"/>
          <p:cNvGrpSpPr>
            <a:grpSpLocks/>
          </p:cNvGrpSpPr>
          <p:nvPr/>
        </p:nvGrpSpPr>
        <p:grpSpPr bwMode="auto">
          <a:xfrm>
            <a:off x="1830388" y="4989513"/>
            <a:ext cx="914400" cy="1065212"/>
            <a:chOff x="1478" y="3951"/>
            <a:chExt cx="538" cy="979"/>
          </a:xfrm>
        </p:grpSpPr>
        <p:sp>
          <p:nvSpPr>
            <p:cNvPr id="594990" name="Rectangle 183"/>
            <p:cNvSpPr>
              <a:spLocks noChangeArrowheads="1"/>
            </p:cNvSpPr>
            <p:nvPr/>
          </p:nvSpPr>
          <p:spPr bwMode="auto">
            <a:xfrm>
              <a:off x="1510" y="3951"/>
              <a:ext cx="474" cy="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eaLnBrk="1" hangingPunct="1"/>
              <a:r>
                <a:rPr lang="ar-JO" sz="1600" b="1" baseline="0" dirty="0">
                  <a:solidFill>
                    <a:srgbClr val="FFFFFF"/>
                  </a:solidFill>
                  <a:latin typeface="Arial" charset="0"/>
                  <a:cs typeface="Arial" charset="0"/>
                </a:rPr>
                <a:t>التفويض </a:t>
              </a:r>
            </a:p>
            <a:p>
              <a:pPr eaLnBrk="1" hangingPunct="1"/>
              <a:r>
                <a:rPr lang="ar-JO" sz="1600" b="1" baseline="0" dirty="0">
                  <a:solidFill>
                    <a:srgbClr val="FFFFFF"/>
                  </a:solidFill>
                  <a:latin typeface="Arial" charset="0"/>
                  <a:cs typeface="Arial" charset="0"/>
                </a:rPr>
                <a:t>3</a:t>
              </a:r>
              <a:endParaRPr lang="en-US" sz="2000" b="1" baseline="0" dirty="0">
                <a:solidFill>
                  <a:srgbClr val="FFFFFF"/>
                </a:solidFill>
                <a:latin typeface="Arial" charset="0"/>
                <a:cs typeface="Times New Roman" charset="0"/>
              </a:endParaRPr>
            </a:p>
          </p:txBody>
        </p:sp>
        <p:sp>
          <p:nvSpPr>
            <p:cNvPr id="594991" name="Rectangle 225"/>
            <p:cNvSpPr>
              <a:spLocks noChangeArrowheads="1"/>
            </p:cNvSpPr>
            <p:nvPr/>
          </p:nvSpPr>
          <p:spPr bwMode="auto">
            <a:xfrm>
              <a:off x="1478" y="3951"/>
              <a:ext cx="538" cy="979"/>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endParaRPr lang="en-US" sz="2000">
                <a:solidFill>
                  <a:srgbClr val="333333"/>
                </a:solidFill>
                <a:latin typeface="Arial" charset="0"/>
                <a:cs typeface="Arial" charset="0"/>
              </a:endParaRPr>
            </a:p>
          </p:txBody>
        </p:sp>
      </p:grpSp>
      <p:grpSp>
        <p:nvGrpSpPr>
          <p:cNvPr id="594965" name="Group 228"/>
          <p:cNvGrpSpPr>
            <a:grpSpLocks/>
          </p:cNvGrpSpPr>
          <p:nvPr/>
        </p:nvGrpSpPr>
        <p:grpSpPr bwMode="auto">
          <a:xfrm>
            <a:off x="2744788" y="4979988"/>
            <a:ext cx="914400" cy="1063625"/>
            <a:chOff x="2016" y="3951"/>
            <a:chExt cx="552" cy="979"/>
          </a:xfrm>
        </p:grpSpPr>
        <p:sp>
          <p:nvSpPr>
            <p:cNvPr id="594988" name="Rectangle 184"/>
            <p:cNvSpPr>
              <a:spLocks noChangeArrowheads="1"/>
            </p:cNvSpPr>
            <p:nvPr/>
          </p:nvSpPr>
          <p:spPr bwMode="auto">
            <a:xfrm>
              <a:off x="2048" y="3951"/>
              <a:ext cx="488" cy="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eaLnBrk="1" hangingPunct="1"/>
              <a:r>
                <a:rPr lang="ar-JO" sz="1600" b="1" baseline="0" dirty="0">
                  <a:solidFill>
                    <a:srgbClr val="FFFFFF"/>
                  </a:solidFill>
                  <a:latin typeface="Arial" charset="0"/>
                  <a:cs typeface="Arial" charset="0"/>
                </a:rPr>
                <a:t>مقاومة و انتهاء </a:t>
              </a:r>
            </a:p>
            <a:p>
              <a:pPr eaLnBrk="1" hangingPunct="1"/>
              <a:r>
                <a:rPr lang="ar-JO" sz="1600" b="1" baseline="0" dirty="0">
                  <a:solidFill>
                    <a:srgbClr val="FFFFFF"/>
                  </a:solidFill>
                  <a:latin typeface="Arial" charset="0"/>
                  <a:cs typeface="Arial" charset="0"/>
                </a:rPr>
                <a:t>4-6</a:t>
              </a:r>
              <a:endParaRPr lang="en-US" sz="1600" b="1" baseline="0" dirty="0">
                <a:solidFill>
                  <a:srgbClr val="FFFFFF"/>
                </a:solidFill>
                <a:latin typeface="Arial" charset="0"/>
                <a:cs typeface="Times New Roman" charset="0"/>
              </a:endParaRPr>
            </a:p>
          </p:txBody>
        </p:sp>
        <p:sp>
          <p:nvSpPr>
            <p:cNvPr id="594989" name="Rectangle 227"/>
            <p:cNvSpPr>
              <a:spLocks noChangeArrowheads="1"/>
            </p:cNvSpPr>
            <p:nvPr/>
          </p:nvSpPr>
          <p:spPr bwMode="auto">
            <a:xfrm>
              <a:off x="2016" y="3951"/>
              <a:ext cx="552" cy="979"/>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endParaRPr lang="en-US" sz="2000">
                <a:solidFill>
                  <a:srgbClr val="333333"/>
                </a:solidFill>
                <a:latin typeface="Arial" charset="0"/>
                <a:cs typeface="Arial" charset="0"/>
              </a:endParaRPr>
            </a:p>
          </p:txBody>
        </p:sp>
      </p:grpSp>
      <p:grpSp>
        <p:nvGrpSpPr>
          <p:cNvPr id="594966" name="Group 230"/>
          <p:cNvGrpSpPr>
            <a:grpSpLocks/>
          </p:cNvGrpSpPr>
          <p:nvPr/>
        </p:nvGrpSpPr>
        <p:grpSpPr bwMode="auto">
          <a:xfrm>
            <a:off x="3659188" y="4979988"/>
            <a:ext cx="914400" cy="1063625"/>
            <a:chOff x="2568" y="3951"/>
            <a:chExt cx="552" cy="979"/>
          </a:xfrm>
        </p:grpSpPr>
        <p:sp>
          <p:nvSpPr>
            <p:cNvPr id="594986" name="Rectangle 185"/>
            <p:cNvSpPr>
              <a:spLocks noChangeArrowheads="1"/>
            </p:cNvSpPr>
            <p:nvPr/>
          </p:nvSpPr>
          <p:spPr bwMode="auto">
            <a:xfrm>
              <a:off x="2600" y="3951"/>
              <a:ext cx="488" cy="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eaLnBrk="1" hangingPunct="1"/>
              <a:r>
                <a:rPr lang="ar-JO" sz="1600" b="1" baseline="0" dirty="0">
                  <a:solidFill>
                    <a:srgbClr val="FFFFFF"/>
                  </a:solidFill>
                  <a:latin typeface="Arial" charset="0"/>
                  <a:cs typeface="Arial" charset="0"/>
                </a:rPr>
                <a:t>تنظيم</a:t>
              </a:r>
            </a:p>
            <a:p>
              <a:pPr eaLnBrk="1" hangingPunct="1"/>
              <a:r>
                <a:rPr lang="ar-JO" sz="1600" b="1" baseline="0" dirty="0">
                  <a:solidFill>
                    <a:srgbClr val="FFFFFF"/>
                  </a:solidFill>
                  <a:latin typeface="Arial" charset="0"/>
                  <a:cs typeface="Arial" charset="0"/>
                </a:rPr>
                <a:t>7</a:t>
              </a:r>
              <a:endParaRPr lang="en-US" sz="1800" b="1" baseline="0" dirty="0">
                <a:solidFill>
                  <a:srgbClr val="FFFFFF"/>
                </a:solidFill>
                <a:latin typeface="Arial" charset="0"/>
                <a:cs typeface="Times New Roman" charset="0"/>
              </a:endParaRPr>
            </a:p>
          </p:txBody>
        </p:sp>
        <p:sp>
          <p:nvSpPr>
            <p:cNvPr id="594987" name="Rectangle 229"/>
            <p:cNvSpPr>
              <a:spLocks noChangeArrowheads="1"/>
            </p:cNvSpPr>
            <p:nvPr/>
          </p:nvSpPr>
          <p:spPr bwMode="auto">
            <a:xfrm>
              <a:off x="2568" y="3951"/>
              <a:ext cx="552" cy="979"/>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endParaRPr lang="en-US" sz="2000">
                <a:solidFill>
                  <a:srgbClr val="333333"/>
                </a:solidFill>
                <a:latin typeface="Arial" charset="0"/>
                <a:cs typeface="Arial" charset="0"/>
              </a:endParaRPr>
            </a:p>
          </p:txBody>
        </p:sp>
      </p:grpSp>
      <p:grpSp>
        <p:nvGrpSpPr>
          <p:cNvPr id="594967" name="Group 232"/>
          <p:cNvGrpSpPr>
            <a:grpSpLocks/>
          </p:cNvGrpSpPr>
          <p:nvPr/>
        </p:nvGrpSpPr>
        <p:grpSpPr bwMode="auto">
          <a:xfrm>
            <a:off x="4573588" y="4979988"/>
            <a:ext cx="935037" cy="1063625"/>
            <a:chOff x="3120" y="3951"/>
            <a:chExt cx="564" cy="979"/>
          </a:xfrm>
        </p:grpSpPr>
        <p:sp>
          <p:nvSpPr>
            <p:cNvPr id="594984" name="Rectangle 186"/>
            <p:cNvSpPr>
              <a:spLocks noChangeArrowheads="1"/>
            </p:cNvSpPr>
            <p:nvPr/>
          </p:nvSpPr>
          <p:spPr bwMode="auto">
            <a:xfrm>
              <a:off x="3152" y="3951"/>
              <a:ext cx="532" cy="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eaLnBrk="1" hangingPunct="1"/>
              <a:r>
                <a:rPr lang="ar-JO" sz="1600" b="1" baseline="0" dirty="0">
                  <a:solidFill>
                    <a:srgbClr val="FFFFFF"/>
                  </a:solidFill>
                  <a:latin typeface="Arial" charset="0"/>
                  <a:cs typeface="Arial" charset="0"/>
                </a:rPr>
                <a:t>الإقناع</a:t>
              </a:r>
            </a:p>
            <a:p>
              <a:pPr eaLnBrk="1" hangingPunct="1"/>
              <a:r>
                <a:rPr lang="ar-JO" sz="1600" b="1" baseline="0" dirty="0">
                  <a:solidFill>
                    <a:srgbClr val="FFFFFF"/>
                  </a:solidFill>
                  <a:latin typeface="Arial" charset="0"/>
                  <a:cs typeface="Arial" charset="0"/>
                </a:rPr>
                <a:t> 8</a:t>
              </a:r>
              <a:endParaRPr lang="en-US" sz="2000" b="1" baseline="0" dirty="0">
                <a:solidFill>
                  <a:srgbClr val="FFFFFF"/>
                </a:solidFill>
                <a:latin typeface="Arial" charset="0"/>
                <a:cs typeface="Times New Roman" charset="0"/>
              </a:endParaRPr>
            </a:p>
          </p:txBody>
        </p:sp>
        <p:sp>
          <p:nvSpPr>
            <p:cNvPr id="594985" name="Rectangle 231"/>
            <p:cNvSpPr>
              <a:spLocks noChangeArrowheads="1"/>
            </p:cNvSpPr>
            <p:nvPr/>
          </p:nvSpPr>
          <p:spPr bwMode="auto">
            <a:xfrm>
              <a:off x="3120" y="3951"/>
              <a:ext cx="552" cy="979"/>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endParaRPr lang="en-US" sz="2000">
                <a:solidFill>
                  <a:srgbClr val="333333"/>
                </a:solidFill>
                <a:latin typeface="Arial" charset="0"/>
                <a:cs typeface="Arial" charset="0"/>
              </a:endParaRPr>
            </a:p>
          </p:txBody>
        </p:sp>
      </p:grpSp>
      <p:sp>
        <p:nvSpPr>
          <p:cNvPr id="594968" name="Rectangle 187"/>
          <p:cNvSpPr>
            <a:spLocks noChangeArrowheads="1"/>
          </p:cNvSpPr>
          <p:nvPr/>
        </p:nvSpPr>
        <p:spPr bwMode="auto">
          <a:xfrm>
            <a:off x="5410200" y="4953000"/>
            <a:ext cx="933450" cy="106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eaLnBrk="1" hangingPunct="1"/>
            <a:r>
              <a:rPr lang="ar-JO" sz="2000" b="1" baseline="0" dirty="0">
                <a:solidFill>
                  <a:srgbClr val="FFFFFF"/>
                </a:solidFill>
                <a:latin typeface="Arial" charset="0"/>
                <a:cs typeface="Arial" charset="0"/>
              </a:rPr>
              <a:t>الإعتراف 9</a:t>
            </a:r>
            <a:endParaRPr lang="en-US" sz="2000" b="1" baseline="0" dirty="0">
              <a:solidFill>
                <a:srgbClr val="FFFFFF"/>
              </a:solidFill>
              <a:latin typeface="Arial" charset="0"/>
              <a:cs typeface="Times New Roman" charset="0"/>
            </a:endParaRPr>
          </a:p>
        </p:txBody>
      </p:sp>
      <p:grpSp>
        <p:nvGrpSpPr>
          <p:cNvPr id="594969" name="Group 236"/>
          <p:cNvGrpSpPr>
            <a:grpSpLocks/>
          </p:cNvGrpSpPr>
          <p:nvPr/>
        </p:nvGrpSpPr>
        <p:grpSpPr bwMode="auto">
          <a:xfrm>
            <a:off x="6324600" y="4979988"/>
            <a:ext cx="990600" cy="1063625"/>
            <a:chOff x="4224" y="3951"/>
            <a:chExt cx="442" cy="979"/>
          </a:xfrm>
        </p:grpSpPr>
        <p:sp>
          <p:nvSpPr>
            <p:cNvPr id="594982" name="Rectangle 188"/>
            <p:cNvSpPr>
              <a:spLocks noChangeArrowheads="1"/>
            </p:cNvSpPr>
            <p:nvPr/>
          </p:nvSpPr>
          <p:spPr bwMode="auto">
            <a:xfrm>
              <a:off x="4256" y="3951"/>
              <a:ext cx="378" cy="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eaLnBrk="1" hangingPunct="1"/>
              <a:r>
                <a:rPr lang="ar-JO" sz="2000" b="1" baseline="0" dirty="0">
                  <a:solidFill>
                    <a:srgbClr val="FFFFFF"/>
                  </a:solidFill>
                  <a:latin typeface="Arial" charset="0"/>
                  <a:cs typeface="Arial" charset="0"/>
                </a:rPr>
                <a:t>العهد 10</a:t>
              </a:r>
              <a:endParaRPr lang="en-US" sz="2000" b="1" baseline="0" dirty="0">
                <a:solidFill>
                  <a:srgbClr val="FFFFFF"/>
                </a:solidFill>
                <a:latin typeface="Arial" charset="0"/>
                <a:cs typeface="Times New Roman" charset="0"/>
              </a:endParaRPr>
            </a:p>
          </p:txBody>
        </p:sp>
        <p:sp>
          <p:nvSpPr>
            <p:cNvPr id="594983" name="Rectangle 235"/>
            <p:cNvSpPr>
              <a:spLocks noChangeArrowheads="1"/>
            </p:cNvSpPr>
            <p:nvPr/>
          </p:nvSpPr>
          <p:spPr bwMode="auto">
            <a:xfrm>
              <a:off x="4224" y="3951"/>
              <a:ext cx="442" cy="979"/>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endParaRPr lang="en-US" sz="2000">
                <a:solidFill>
                  <a:srgbClr val="333333"/>
                </a:solidFill>
                <a:latin typeface="Arial" charset="0"/>
                <a:cs typeface="Arial" charset="0"/>
              </a:endParaRPr>
            </a:p>
          </p:txBody>
        </p:sp>
      </p:grpSp>
      <p:grpSp>
        <p:nvGrpSpPr>
          <p:cNvPr id="594970" name="Group 238"/>
          <p:cNvGrpSpPr>
            <a:grpSpLocks/>
          </p:cNvGrpSpPr>
          <p:nvPr/>
        </p:nvGrpSpPr>
        <p:grpSpPr bwMode="auto">
          <a:xfrm>
            <a:off x="7308850" y="4979988"/>
            <a:ext cx="920750" cy="1063625"/>
            <a:chOff x="4662" y="3951"/>
            <a:chExt cx="556" cy="979"/>
          </a:xfrm>
        </p:grpSpPr>
        <p:sp>
          <p:nvSpPr>
            <p:cNvPr id="216099" name="Rectangle 189"/>
            <p:cNvSpPr>
              <a:spLocks noChangeArrowheads="1"/>
            </p:cNvSpPr>
            <p:nvPr/>
          </p:nvSpPr>
          <p:spPr bwMode="auto">
            <a:xfrm>
              <a:off x="4662" y="3951"/>
              <a:ext cx="524" cy="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eaLnBrk="1" hangingPunct="1">
                <a:defRPr/>
              </a:pPr>
              <a:r>
                <a:rPr lang="ar-JO" sz="1600" b="1" baseline="0" dirty="0">
                  <a:solidFill>
                    <a:srgbClr val="FFFFFF"/>
                  </a:solidFill>
                  <a:latin typeface="Arial"/>
                  <a:cs typeface="Arial"/>
                </a:rPr>
                <a:t>إعادة السكن و التكريس </a:t>
              </a:r>
            </a:p>
            <a:p>
              <a:pPr eaLnBrk="1" hangingPunct="1">
                <a:defRPr/>
              </a:pPr>
              <a:r>
                <a:rPr lang="ar-JO" sz="1600" b="1" baseline="0" dirty="0">
                  <a:solidFill>
                    <a:srgbClr val="FFFFFF"/>
                  </a:solidFill>
                  <a:latin typeface="Arial"/>
                  <a:ea typeface="Times New Roman" charset="0"/>
                  <a:cs typeface="Arial"/>
                </a:rPr>
                <a:t>11-12</a:t>
              </a:r>
              <a:endParaRPr lang="en-US" sz="1600" b="1" baseline="0" dirty="0">
                <a:solidFill>
                  <a:srgbClr val="FFFFFF"/>
                </a:solidFill>
                <a:latin typeface="Arial"/>
                <a:ea typeface="Times New Roman" charset="0"/>
                <a:cs typeface="Arial"/>
              </a:endParaRPr>
            </a:p>
          </p:txBody>
        </p:sp>
        <p:sp>
          <p:nvSpPr>
            <p:cNvPr id="594981" name="Rectangle 237"/>
            <p:cNvSpPr>
              <a:spLocks noChangeArrowheads="1"/>
            </p:cNvSpPr>
            <p:nvPr/>
          </p:nvSpPr>
          <p:spPr bwMode="auto">
            <a:xfrm>
              <a:off x="4666" y="3951"/>
              <a:ext cx="552" cy="979"/>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endParaRPr lang="en-US" sz="2000">
                <a:solidFill>
                  <a:srgbClr val="333333"/>
                </a:solidFill>
                <a:latin typeface="Arial" charset="0"/>
                <a:cs typeface="Arial" charset="0"/>
              </a:endParaRPr>
            </a:p>
          </p:txBody>
        </p:sp>
      </p:grpSp>
      <p:grpSp>
        <p:nvGrpSpPr>
          <p:cNvPr id="594971" name="Group 240"/>
          <p:cNvGrpSpPr>
            <a:grpSpLocks/>
          </p:cNvGrpSpPr>
          <p:nvPr/>
        </p:nvGrpSpPr>
        <p:grpSpPr bwMode="auto">
          <a:xfrm>
            <a:off x="8229600" y="4979988"/>
            <a:ext cx="914400" cy="1063625"/>
            <a:chOff x="5218" y="3951"/>
            <a:chExt cx="552" cy="979"/>
          </a:xfrm>
        </p:grpSpPr>
        <p:sp>
          <p:nvSpPr>
            <p:cNvPr id="594978" name="Rectangle 190"/>
            <p:cNvSpPr>
              <a:spLocks noChangeArrowheads="1"/>
            </p:cNvSpPr>
            <p:nvPr/>
          </p:nvSpPr>
          <p:spPr bwMode="auto">
            <a:xfrm>
              <a:off x="5250" y="3951"/>
              <a:ext cx="488" cy="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eaLnBrk="1" hangingPunct="1"/>
              <a:r>
                <a:rPr lang="ar-JO" sz="1400" b="1" baseline="0" dirty="0">
                  <a:solidFill>
                    <a:srgbClr val="FFFFFF"/>
                  </a:solidFill>
                  <a:latin typeface="Arial" charset="0"/>
                  <a:cs typeface="Arial" charset="0"/>
                </a:rPr>
                <a:t>إصلاحات السبت و الزواج المتبادل 13</a:t>
              </a:r>
              <a:endParaRPr lang="en-US" sz="1400" b="1" baseline="0" dirty="0">
                <a:solidFill>
                  <a:srgbClr val="FFFFFF"/>
                </a:solidFill>
                <a:latin typeface="Arial" charset="0"/>
                <a:cs typeface="Times New Roman" charset="0"/>
              </a:endParaRPr>
            </a:p>
          </p:txBody>
        </p:sp>
        <p:sp>
          <p:nvSpPr>
            <p:cNvPr id="594979" name="Rectangle 239"/>
            <p:cNvSpPr>
              <a:spLocks noChangeArrowheads="1"/>
            </p:cNvSpPr>
            <p:nvPr/>
          </p:nvSpPr>
          <p:spPr bwMode="auto">
            <a:xfrm>
              <a:off x="5218" y="3951"/>
              <a:ext cx="552" cy="979"/>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endParaRPr lang="en-US" sz="2000">
                <a:solidFill>
                  <a:srgbClr val="333333"/>
                </a:solidFill>
                <a:latin typeface="Arial" charset="0"/>
                <a:cs typeface="Arial" charset="0"/>
              </a:endParaRPr>
            </a:p>
          </p:txBody>
        </p:sp>
      </p:grpSp>
      <p:grpSp>
        <p:nvGrpSpPr>
          <p:cNvPr id="594972" name="Group 244"/>
          <p:cNvGrpSpPr>
            <a:grpSpLocks/>
          </p:cNvGrpSpPr>
          <p:nvPr/>
        </p:nvGrpSpPr>
        <p:grpSpPr bwMode="auto">
          <a:xfrm>
            <a:off x="-4763" y="6043613"/>
            <a:ext cx="8226426" cy="814387"/>
            <a:chOff x="1870" y="4930"/>
            <a:chExt cx="3903" cy="748"/>
          </a:xfrm>
        </p:grpSpPr>
        <p:sp>
          <p:nvSpPr>
            <p:cNvPr id="594976" name="Rectangle 193"/>
            <p:cNvSpPr>
              <a:spLocks noChangeArrowheads="1"/>
            </p:cNvSpPr>
            <p:nvPr/>
          </p:nvSpPr>
          <p:spPr bwMode="auto">
            <a:xfrm>
              <a:off x="1902" y="4930"/>
              <a:ext cx="3839"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algn="l" eaLnBrk="1" hangingPunct="1">
                <a:lnSpc>
                  <a:spcPct val="80000"/>
                </a:lnSpc>
              </a:pPr>
              <a:r>
                <a:rPr lang="en-US" sz="2000" b="1" baseline="0" dirty="0">
                  <a:solidFill>
                    <a:srgbClr val="FFFFFF"/>
                  </a:solidFill>
                  <a:latin typeface="Arial" charset="0"/>
                  <a:cs typeface="Arial" charset="0"/>
                </a:rPr>
                <a:t>		-----</a:t>
              </a:r>
              <a:r>
                <a:rPr lang="ar-JO" sz="2000" b="1" baseline="0" dirty="0">
                  <a:solidFill>
                    <a:srgbClr val="FFFFFF"/>
                  </a:solidFill>
                  <a:latin typeface="Arial" charset="0"/>
                  <a:cs typeface="Arial" charset="0"/>
                </a:rPr>
                <a:t> 52 يوم (6: 15) </a:t>
              </a:r>
              <a:r>
                <a:rPr lang="en-US" sz="2000" b="1" baseline="0" dirty="0">
                  <a:solidFill>
                    <a:srgbClr val="FFFFFF"/>
                  </a:solidFill>
                  <a:latin typeface="Arial" charset="0"/>
                  <a:cs typeface="Arial" charset="0"/>
                </a:rPr>
                <a:t>----</a:t>
              </a:r>
            </a:p>
            <a:p>
              <a:pPr eaLnBrk="1" hangingPunct="1">
                <a:lnSpc>
                  <a:spcPct val="80000"/>
                </a:lnSpc>
              </a:pPr>
              <a:r>
                <a:rPr lang="ar-JO" sz="2000" b="1" baseline="0" dirty="0">
                  <a:solidFill>
                    <a:srgbClr val="FFFFFF"/>
                  </a:solidFill>
                  <a:latin typeface="Arial" charset="0"/>
                  <a:cs typeface="Arial" charset="0"/>
                </a:rPr>
                <a:t>445-433 ق.م</a:t>
              </a:r>
              <a:endParaRPr lang="en-US" sz="2000" b="1" baseline="0" dirty="0">
                <a:solidFill>
                  <a:srgbClr val="FFFFFF"/>
                </a:solidFill>
                <a:latin typeface="Arial" charset="0"/>
                <a:cs typeface="Arial" charset="0"/>
              </a:endParaRPr>
            </a:p>
            <a:p>
              <a:pPr algn="r" eaLnBrk="1" hangingPunct="1">
                <a:lnSpc>
                  <a:spcPct val="80000"/>
                </a:lnSpc>
              </a:pPr>
              <a:r>
                <a:rPr lang="en-US" sz="2000" b="1" baseline="0" dirty="0">
                  <a:solidFill>
                    <a:srgbClr val="FFFFFF"/>
                  </a:solidFill>
                  <a:latin typeface="Arial" charset="0"/>
                  <a:cs typeface="Arial" charset="0"/>
                </a:rPr>
                <a:t>							</a:t>
              </a:r>
              <a:r>
                <a:rPr lang="ar-JO" sz="2000" b="1" baseline="0" dirty="0">
                  <a:solidFill>
                    <a:srgbClr val="FFFFFF"/>
                  </a:solidFill>
                  <a:latin typeface="Arial" charset="0"/>
                  <a:cs typeface="Arial" charset="0"/>
                </a:rPr>
                <a:t>13: 6أ</a:t>
              </a:r>
              <a:endParaRPr lang="en-US" sz="2000" b="1" baseline="0" dirty="0">
                <a:solidFill>
                  <a:srgbClr val="FFFFFF"/>
                </a:solidFill>
                <a:latin typeface="Arial" charset="0"/>
                <a:cs typeface="Times New Roman" charset="0"/>
              </a:endParaRPr>
            </a:p>
          </p:txBody>
        </p:sp>
        <p:sp>
          <p:nvSpPr>
            <p:cNvPr id="594977" name="Rectangle 243"/>
            <p:cNvSpPr>
              <a:spLocks noChangeArrowheads="1"/>
            </p:cNvSpPr>
            <p:nvPr/>
          </p:nvSpPr>
          <p:spPr bwMode="auto">
            <a:xfrm>
              <a:off x="1870" y="4930"/>
              <a:ext cx="3903" cy="74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endParaRPr lang="en-US" sz="2000">
                <a:solidFill>
                  <a:srgbClr val="333333"/>
                </a:solidFill>
                <a:latin typeface="Arial" charset="0"/>
                <a:cs typeface="Arial" charset="0"/>
              </a:endParaRPr>
            </a:p>
          </p:txBody>
        </p:sp>
      </p:grpSp>
      <p:grpSp>
        <p:nvGrpSpPr>
          <p:cNvPr id="594973" name="Group 246"/>
          <p:cNvGrpSpPr>
            <a:grpSpLocks/>
          </p:cNvGrpSpPr>
          <p:nvPr/>
        </p:nvGrpSpPr>
        <p:grpSpPr bwMode="auto">
          <a:xfrm>
            <a:off x="8229600" y="6043613"/>
            <a:ext cx="914400" cy="814387"/>
            <a:chOff x="5773" y="4930"/>
            <a:chExt cx="1868" cy="748"/>
          </a:xfrm>
        </p:grpSpPr>
        <p:sp>
          <p:nvSpPr>
            <p:cNvPr id="594974" name="Rectangle 194"/>
            <p:cNvSpPr>
              <a:spLocks noChangeArrowheads="1"/>
            </p:cNvSpPr>
            <p:nvPr/>
          </p:nvSpPr>
          <p:spPr bwMode="auto">
            <a:xfrm>
              <a:off x="5805" y="4930"/>
              <a:ext cx="180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eaLnBrk="1" hangingPunct="1">
                <a:lnSpc>
                  <a:spcPct val="80000"/>
                </a:lnSpc>
              </a:pPr>
              <a:r>
                <a:rPr lang="ar-JO" sz="1200" b="1" baseline="0" dirty="0">
                  <a:solidFill>
                    <a:srgbClr val="FFFFFF"/>
                  </a:solidFill>
                  <a:latin typeface="Arial" charset="0"/>
                  <a:cs typeface="Arial" charset="0"/>
                </a:rPr>
                <a:t>452 ق.م ؟</a:t>
              </a:r>
              <a:endParaRPr lang="en-US" sz="1200" b="1" baseline="0" dirty="0">
                <a:solidFill>
                  <a:srgbClr val="FFFFFF"/>
                </a:solidFill>
                <a:latin typeface="Arial" charset="0"/>
                <a:cs typeface="Arial" charset="0"/>
              </a:endParaRPr>
            </a:p>
            <a:p>
              <a:pPr>
                <a:lnSpc>
                  <a:spcPct val="80000"/>
                </a:lnSpc>
              </a:pPr>
              <a:r>
                <a:rPr lang="ar-JO" sz="1200" b="1" baseline="0" dirty="0">
                  <a:solidFill>
                    <a:srgbClr val="FFFFFF"/>
                  </a:solidFill>
                  <a:latin typeface="Arial" charset="0"/>
                  <a:cs typeface="Arial" charset="0"/>
                </a:rPr>
                <a:t>420 ق.م ؟</a:t>
              </a:r>
              <a:endParaRPr lang="en-US" sz="1200" b="1" baseline="0" dirty="0">
                <a:solidFill>
                  <a:srgbClr val="FFFFFF"/>
                </a:solidFill>
                <a:latin typeface="Arial" charset="0"/>
                <a:cs typeface="Arial" charset="0"/>
              </a:endParaRPr>
            </a:p>
            <a:p>
              <a:pPr>
                <a:lnSpc>
                  <a:spcPct val="80000"/>
                </a:lnSpc>
              </a:pPr>
              <a:r>
                <a:rPr lang="en-US" sz="1200" b="1" baseline="0" dirty="0">
                  <a:solidFill>
                    <a:srgbClr val="FFFFFF"/>
                  </a:solidFill>
                  <a:latin typeface="Arial" charset="0"/>
                  <a:cs typeface="Arial" charset="0"/>
                </a:rPr>
                <a:t> </a:t>
              </a:r>
            </a:p>
            <a:p>
              <a:pPr algn="r">
                <a:lnSpc>
                  <a:spcPct val="80000"/>
                </a:lnSpc>
              </a:pPr>
              <a:r>
                <a:rPr lang="ar-JO" sz="1200" b="1" baseline="0" dirty="0">
                  <a:solidFill>
                    <a:srgbClr val="FFFFFF"/>
                  </a:solidFill>
                  <a:latin typeface="Arial" charset="0"/>
                  <a:cs typeface="Arial" charset="0"/>
                </a:rPr>
                <a:t>13: 6ب</a:t>
              </a:r>
              <a:endParaRPr lang="en-US" sz="1200" b="1" baseline="0" dirty="0">
                <a:solidFill>
                  <a:srgbClr val="FFFFFF"/>
                </a:solidFill>
                <a:latin typeface="Arial" charset="0"/>
                <a:cs typeface="Times New Roman" charset="0"/>
              </a:endParaRPr>
            </a:p>
          </p:txBody>
        </p:sp>
        <p:sp>
          <p:nvSpPr>
            <p:cNvPr id="594975" name="Rectangle 245"/>
            <p:cNvSpPr>
              <a:spLocks noChangeArrowheads="1"/>
            </p:cNvSpPr>
            <p:nvPr/>
          </p:nvSpPr>
          <p:spPr bwMode="auto">
            <a:xfrm>
              <a:off x="5773" y="4930"/>
              <a:ext cx="1868" cy="74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endParaRPr lang="en-US" sz="2000">
                <a:solidFill>
                  <a:srgbClr val="333333"/>
                </a:solidFill>
                <a:latin typeface="Arial" charset="0"/>
                <a:cs typeface="Arial" charset="0"/>
              </a:endParaRPr>
            </a:p>
          </p:txBody>
        </p:sp>
      </p:grpSp>
    </p:spTree>
    <p:extLst>
      <p:ext uri="{BB962C8B-B14F-4D97-AF65-F5344CB8AC3E}">
        <p14:creationId xmlns:p14="http://schemas.microsoft.com/office/powerpoint/2010/main" val="4028488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icopolis odeum seats not restored, tb05110312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33402"/>
            <a:ext cx="9099463" cy="6824597"/>
          </a:xfrm>
          <a:prstGeom prst="rect">
            <a:avLst/>
          </a:prstGeom>
        </p:spPr>
      </p:pic>
      <p:sp>
        <p:nvSpPr>
          <p:cNvPr id="900098" name="Rectangle 2"/>
          <p:cNvSpPr>
            <a:spLocks noGrp="1" noChangeArrowheads="1"/>
          </p:cNvSpPr>
          <p:nvPr>
            <p:ph type="ctrTitle"/>
          </p:nvPr>
        </p:nvSpPr>
        <p:spPr>
          <a:xfrm>
            <a:off x="0" y="232008"/>
            <a:ext cx="9144000" cy="3124984"/>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كيف يجب عليك أن تتجاوب مع أمانة الله </a:t>
            </a:r>
            <a:r>
              <a:rPr lang="ar-JO" sz="5400" b="1" dirty="0">
                <a:solidFill>
                  <a:srgbClr val="FFFF00"/>
                </a:solidFill>
                <a:effectLst>
                  <a:glow rad="127000">
                    <a:schemeClr val="tx1"/>
                  </a:glow>
                </a:effectLst>
                <a:latin typeface="Arial" charset="0"/>
                <a:ea typeface="ＭＳ Ｐゴシック" charset="0"/>
                <a:cs typeface="ＭＳ Ｐゴシック" charset="0"/>
              </a:rPr>
              <a:t>لاستردادك</a:t>
            </a:r>
            <a:r>
              <a:rPr lang="ar-JO" sz="5400" b="1" dirty="0">
                <a:effectLst>
                  <a:glow rad="127000">
                    <a:schemeClr val="tx1"/>
                  </a:glow>
                </a:effectLst>
                <a:latin typeface="Arial" charset="0"/>
                <a:ea typeface="ＭＳ Ｐゴシック" charset="0"/>
                <a:cs typeface="ＭＳ Ｐゴシック" charset="0"/>
              </a:rPr>
              <a:t>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05515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anksgiving Joy Background Slid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196152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ما هو مقدار ما صنعه الآخرون         من أجلك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719479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087183"/>
            <a:ext cx="9144000" cy="1555750"/>
          </a:xfrm>
          <a:effectLst>
            <a:outerShdw blurRad="63500" dist="35921" dir="2700000" algn="ctr" rotWithShape="0">
              <a:schemeClr val="tx2">
                <a:alpha val="74998"/>
              </a:schemeClr>
            </a:outerShdw>
          </a:effectLst>
        </p:spPr>
        <p:txBody>
          <a:bodyPr/>
          <a:lstStyle/>
          <a:p>
            <a:pPr>
              <a:defRPr/>
            </a:pPr>
            <a:r>
              <a:rPr lang="ar-JO" b="1" i="1" dirty="0">
                <a:effectLst>
                  <a:glow rad="876300">
                    <a:schemeClr val="tx1"/>
                  </a:glow>
                </a:effectLst>
                <a:latin typeface="Arial" charset="0"/>
                <a:ea typeface="ＭＳ Ｐゴシック" charset="0"/>
                <a:cs typeface="ＭＳ Ｐゴシック" charset="0"/>
              </a:rPr>
              <a:t>ردين على</a:t>
            </a:r>
            <a:br>
              <a:rPr lang="ar-JO" b="1" i="1" dirty="0">
                <a:effectLst>
                  <a:glow rad="876300">
                    <a:schemeClr val="tx1"/>
                  </a:glow>
                </a:effectLst>
                <a:latin typeface="Arial" charset="0"/>
                <a:ea typeface="ＭＳ Ｐゴシック" charset="0"/>
                <a:cs typeface="ＭＳ Ｐゴシック" charset="0"/>
              </a:rPr>
            </a:br>
            <a:r>
              <a:rPr lang="ar-JO" b="1" i="1" dirty="0">
                <a:effectLst>
                  <a:glow rad="876300">
                    <a:schemeClr val="tx1"/>
                  </a:glow>
                </a:effectLst>
                <a:latin typeface="Arial" charset="0"/>
                <a:ea typeface="ＭＳ Ｐゴシック" charset="0"/>
                <a:cs typeface="ＭＳ Ｐゴシック" charset="0"/>
              </a:rPr>
              <a:t> استرداد الله</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64521" y="548680"/>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spc="-100" baseline="0" dirty="0">
                <a:solidFill>
                  <a:srgbClr val="000090"/>
                </a:solidFill>
                <a:latin typeface="Helvetica Neue Black Condensed"/>
                <a:ea typeface="ＭＳ Ｐゴシック" charset="0"/>
                <a:cs typeface="Helvetica Neue Black Condensed"/>
              </a:rPr>
              <a:t>الرد المجتهد الأول</a:t>
            </a:r>
            <a:endParaRPr lang="en-US" sz="4000" spc="-100" baseline="0" dirty="0">
              <a:solidFill>
                <a:srgbClr val="000090"/>
              </a:solidFill>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5726914" y="548680"/>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spc="-100" baseline="0" dirty="0">
                <a:solidFill>
                  <a:srgbClr val="000090"/>
                </a:solidFill>
                <a:latin typeface="Helvetica Neue Black Condensed"/>
                <a:ea typeface="ＭＳ Ｐゴシック" charset="0"/>
                <a:cs typeface="Helvetica Neue Black Condensed"/>
              </a:rPr>
              <a:t>الرد المجتهد الثاني</a:t>
            </a:r>
            <a:endParaRPr lang="en-US" sz="5400" spc="-100" baseline="0" dirty="0">
              <a:solidFill>
                <a:srgbClr val="000090"/>
              </a:solidFill>
              <a:latin typeface="Helvetica Neue Black Condensed"/>
              <a:ea typeface="ＭＳ Ｐゴシック" charset="0"/>
              <a:cs typeface="Helvetica Neue Black Condensed"/>
            </a:endParaRPr>
          </a:p>
        </p:txBody>
      </p:sp>
      <p:sp>
        <p:nvSpPr>
          <p:cNvPr id="2" name="Notched Right Arrow 1"/>
          <p:cNvSpPr/>
          <p:nvPr/>
        </p:nvSpPr>
        <p:spPr bwMode="auto">
          <a:xfrm>
            <a:off x="3194377" y="1253900"/>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r>
              <a:rPr lang="ar-JO" sz="5400" spc="-100" baseline="0" dirty="0">
                <a:solidFill>
                  <a:srgbClr val="000090"/>
                </a:solidFill>
                <a:latin typeface="Helvetica Neue Black Condensed"/>
                <a:cs typeface="Helvetica Neue Black Condensed"/>
              </a:rPr>
              <a:t>ثم</a:t>
            </a:r>
            <a:endParaRPr lang="en-US" baseline="0" dirty="0">
              <a:solidFill>
                <a:srgbClr val="000000"/>
              </a:solidFill>
              <a:latin typeface="Comic Sans MS" pitchFamily="-112" charset="0"/>
            </a:endParaRPr>
          </a:p>
        </p:txBody>
      </p:sp>
    </p:spTree>
    <p:extLst>
      <p:ext uri="{BB962C8B-B14F-4D97-AF65-F5344CB8AC3E}">
        <p14:creationId xmlns:p14="http://schemas.microsoft.com/office/powerpoint/2010/main" val="30935248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mal Dining Servic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4543" y="1844824"/>
            <a:ext cx="4879931" cy="504489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aseline="0">
              <a:solidFill>
                <a:srgbClr val="000000"/>
              </a:solidFill>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1. </a:t>
            </a:r>
            <a:r>
              <a:rPr lang="ar-JO" sz="4800" b="1" dirty="0">
                <a:solidFill>
                  <a:srgbClr val="FFFF00"/>
                </a:solidFill>
                <a:effectLst>
                  <a:glow rad="127000">
                    <a:schemeClr val="tx1"/>
                  </a:glow>
                </a:effectLst>
                <a:latin typeface="Arial" charset="0"/>
                <a:ea typeface="ＭＳ Ｐゴシック" charset="0"/>
                <a:cs typeface="ＭＳ Ｐゴシック" charset="0"/>
              </a:rPr>
              <a:t>اخدم</a:t>
            </a:r>
            <a:r>
              <a:rPr lang="ar-JO" sz="4800" b="1" dirty="0">
                <a:effectLst>
                  <a:glow rad="127000">
                    <a:schemeClr val="tx1"/>
                  </a:glow>
                </a:effectLst>
                <a:latin typeface="Arial" charset="0"/>
                <a:ea typeface="ＭＳ Ｐゴシック" charset="0"/>
                <a:cs typeface="ＭＳ Ｐゴシック" charset="0"/>
              </a:rPr>
              <a:t> الله باجتهاد</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(نح 1-7)</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0787514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aseline="0">
              <a:solidFill>
                <a:srgbClr val="000000"/>
              </a:solidFill>
            </a:endParaRPr>
          </a:p>
        </p:txBody>
      </p:sp>
      <p:sp>
        <p:nvSpPr>
          <p:cNvPr id="900098" name="Rectangle 2"/>
          <p:cNvSpPr>
            <a:spLocks noGrp="1" noChangeArrowheads="1"/>
          </p:cNvSpPr>
          <p:nvPr>
            <p:ph type="ctrTitle"/>
          </p:nvPr>
        </p:nvSpPr>
        <p:spPr>
          <a:xfrm>
            <a:off x="0" y="288032"/>
            <a:ext cx="5940152" cy="5877272"/>
          </a:xfrm>
          <a:effectLst>
            <a:outerShdw blurRad="63500" dist="35921" dir="2700000" algn="ctr" rotWithShape="0">
              <a:schemeClr val="tx2">
                <a:alpha val="74998"/>
              </a:schemeClr>
            </a:outerShdw>
          </a:effectLst>
        </p:spPr>
        <p:txBody>
          <a:bodyPr anchor="t"/>
          <a:lstStyle/>
          <a:p>
            <a:pPr>
              <a:defRPr/>
            </a:pPr>
            <a:br>
              <a:rPr lang="en-US"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تجاوبت البقية مع استرداد الله الأمين لأسوار أورشليم بقيادة نحميا من خلال </a:t>
            </a:r>
            <a:r>
              <a:rPr lang="ar-JO" sz="4800" b="1" dirty="0">
                <a:solidFill>
                  <a:srgbClr val="FFFF00"/>
                </a:solidFill>
                <a:effectLst>
                  <a:glow rad="127000">
                    <a:schemeClr val="tx1"/>
                  </a:glow>
                </a:effectLst>
                <a:latin typeface="Arial" charset="0"/>
                <a:ea typeface="ＭＳ Ｐゴシック" charset="0"/>
                <a:cs typeface="ＭＳ Ｐゴシック" charset="0"/>
              </a:rPr>
              <a:t>خدمة مجتهدة </a:t>
            </a:r>
            <a:r>
              <a:rPr lang="ar-JO" sz="4800" b="1" dirty="0">
                <a:effectLst>
                  <a:glow rad="127000">
                    <a:schemeClr val="tx1"/>
                  </a:glow>
                </a:effectLst>
                <a:latin typeface="Arial" charset="0"/>
                <a:ea typeface="ＭＳ Ｐゴシック" charset="0"/>
                <a:cs typeface="ＭＳ Ｐゴシック" charset="0"/>
              </a:rPr>
              <a:t>(نح 1-7)</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5113589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نحميا 1</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3142047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387074" name="Rectangle 1026"/>
          <p:cNvSpPr>
            <a:spLocks noGrp="1" noChangeArrowheads="1"/>
          </p:cNvSpPr>
          <p:nvPr>
            <p:ph type="title"/>
          </p:nvPr>
        </p:nvSpPr>
        <p:spPr>
          <a:xfrm>
            <a:off x="1714500" y="4191000"/>
            <a:ext cx="5715000" cy="2057400"/>
          </a:xfrm>
          <a:solidFill>
            <a:srgbClr val="000000"/>
          </a:solidFill>
        </p:spPr>
        <p:txBody>
          <a:bodyPr/>
          <a:lstStyle/>
          <a:p>
            <a:pPr algn="r" eaLnBrk="1" hangingPunct="1">
              <a:defRPr/>
            </a:pPr>
            <a:br>
              <a:rPr lang="en-US" sz="3600" b="1" dirty="0">
                <a:solidFill>
                  <a:schemeClr val="tx1"/>
                </a:solidFill>
                <a:latin typeface="Arial Black" charset="0"/>
                <a:ea typeface="ＭＳ Ｐゴシック" charset="0"/>
                <a:cs typeface="ＭＳ Ｐゴシック" charset="0"/>
              </a:rPr>
            </a:br>
            <a:r>
              <a:rPr lang="ar-JO" sz="3600" b="1" dirty="0">
                <a:solidFill>
                  <a:schemeClr val="tx1"/>
                </a:solidFill>
                <a:latin typeface="Arial Black" charset="0"/>
                <a:ea typeface="ＭＳ Ｐゴシック" charset="0"/>
                <a:cs typeface="ＭＳ Ｐゴシック" charset="0"/>
              </a:rPr>
              <a:t>كيف تعرف إن كان الله </a:t>
            </a:r>
            <a:r>
              <a:rPr lang="ar-JO" sz="3600" b="1" dirty="0">
                <a:solidFill>
                  <a:srgbClr val="FFFF00"/>
                </a:solidFill>
                <a:latin typeface="Arial Black" charset="0"/>
                <a:ea typeface="ＭＳ Ｐゴシック" charset="0"/>
                <a:cs typeface="ＭＳ Ｐゴシック" charset="0"/>
              </a:rPr>
              <a:t>يريدك</a:t>
            </a:r>
            <a:r>
              <a:rPr lang="ar-JO" sz="3600" b="1" dirty="0">
                <a:solidFill>
                  <a:schemeClr val="tx1"/>
                </a:solidFill>
                <a:latin typeface="Arial Black" charset="0"/>
                <a:ea typeface="ＭＳ Ｐゴシック" charset="0"/>
                <a:cs typeface="ＭＳ Ｐゴシック" charset="0"/>
              </a:rPr>
              <a:t> أن تقوم بمهمة محددة ؟</a:t>
            </a:r>
            <a:endParaRPr lang="en-US" b="1" dirty="0">
              <a:latin typeface="Arial Black" charset="0"/>
              <a:ea typeface="ＭＳ Ｐゴシック" charset="0"/>
              <a:cs typeface="ＭＳ Ｐゴシック" charset="0"/>
            </a:endParaRPr>
          </a:p>
        </p:txBody>
      </p:sp>
      <p:pic>
        <p:nvPicPr>
          <p:cNvPr id="628739" name="Picture 1027" descr="vision-and-mission,property=bild,bereich=gsec,sprache=en,groesse=LightWindowZo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9700" y="-7938"/>
            <a:ext cx="6324600" cy="42132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651989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389122" name="Rectangle 1026"/>
          <p:cNvSpPr>
            <a:spLocks noGrp="1" noChangeArrowheads="1"/>
          </p:cNvSpPr>
          <p:nvPr>
            <p:ph type="title"/>
          </p:nvPr>
        </p:nvSpPr>
        <p:spPr>
          <a:xfrm>
            <a:off x="0" y="-242888"/>
            <a:ext cx="9144000" cy="1600201"/>
          </a:xfrm>
        </p:spPr>
        <p:txBody>
          <a:bodyPr/>
          <a:lstStyle/>
          <a:p>
            <a:pPr marL="719138" indent="-719138" algn="ctr" eaLnBrk="1" hangingPunct="1">
              <a:defRPr/>
            </a:pPr>
            <a:br>
              <a:rPr lang="en-US" sz="3600" b="1" dirty="0">
                <a:solidFill>
                  <a:schemeClr val="tx1"/>
                </a:solidFill>
                <a:latin typeface="Arial Black" charset="0"/>
                <a:ea typeface="ＭＳ Ｐゴシック" charset="0"/>
                <a:cs typeface="ＭＳ Ｐゴシック" charset="0"/>
              </a:rPr>
            </a:br>
            <a:r>
              <a:rPr lang="ar-JO" sz="3600" b="1" dirty="0">
                <a:solidFill>
                  <a:schemeClr val="tx1"/>
                </a:solidFill>
                <a:latin typeface="Arial Black" charset="0"/>
                <a:ea typeface="ＭＳ Ｐゴシック" charset="0"/>
                <a:cs typeface="ＭＳ Ｐゴシック" charset="0"/>
              </a:rPr>
              <a:t>أعطانا الله </a:t>
            </a:r>
            <a:r>
              <a:rPr lang="ar-JO" sz="3600" b="1" dirty="0">
                <a:solidFill>
                  <a:srgbClr val="FFFF00"/>
                </a:solidFill>
                <a:latin typeface="Arial Black" charset="0"/>
                <a:ea typeface="ＭＳ Ｐゴシック" charset="0"/>
                <a:cs typeface="ＭＳ Ｐゴシック" charset="0"/>
              </a:rPr>
              <a:t>المعلومات</a:t>
            </a:r>
            <a:r>
              <a:rPr lang="ar-JO" sz="3600" b="1" dirty="0">
                <a:solidFill>
                  <a:schemeClr val="tx1"/>
                </a:solidFill>
                <a:latin typeface="Arial Black" charset="0"/>
                <a:ea typeface="ＭＳ Ｐゴシック" charset="0"/>
                <a:cs typeface="ＭＳ Ｐゴシック" charset="0"/>
              </a:rPr>
              <a:t> التي نحتاجها لعمل مشيئته       (1: 1-3)</a:t>
            </a:r>
            <a:endParaRPr lang="en-US" dirty="0">
              <a:solidFill>
                <a:schemeClr val="tx1"/>
              </a:solidFill>
              <a:latin typeface="Times New Roman" charset="0"/>
              <a:ea typeface="ＭＳ Ｐゴシック" charset="0"/>
              <a:cs typeface="ＭＳ Ｐゴシック" charset="0"/>
            </a:endParaRPr>
          </a:p>
        </p:txBody>
      </p:sp>
      <p:pic>
        <p:nvPicPr>
          <p:cNvPr id="630787" name="Picture 1027" descr="infocgon319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57400" y="1600200"/>
            <a:ext cx="4873625"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0788" name="Text Box 5"/>
          <p:cNvSpPr txBox="1">
            <a:spLocks noChangeArrowheads="1"/>
          </p:cNvSpPr>
          <p:nvPr/>
        </p:nvSpPr>
        <p:spPr bwMode="auto">
          <a:xfrm>
            <a:off x="3419475" y="1628775"/>
            <a:ext cx="2089150" cy="12413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spcBef>
                <a:spcPct val="50000"/>
              </a:spcBef>
            </a:pPr>
            <a:r>
              <a:rPr lang="ar-JO" sz="3200" b="1" dirty="0">
                <a:solidFill>
                  <a:schemeClr val="bg2"/>
                </a:solidFill>
              </a:rPr>
              <a:t>تقول الكلمة أننا في بقعة خطيرة من المطر</a:t>
            </a:r>
            <a:endParaRPr lang="en-US" sz="3200" b="1" baseline="0" dirty="0">
              <a:solidFill>
                <a:schemeClr val="bg2"/>
              </a:solidFill>
              <a:latin typeface="Arial" charset="0"/>
              <a:cs typeface="Arial" charset="0"/>
            </a:endParaRPr>
          </a:p>
        </p:txBody>
      </p:sp>
    </p:spTree>
    <p:extLst>
      <p:ext uri="{BB962C8B-B14F-4D97-AF65-F5344CB8AC3E}">
        <p14:creationId xmlns:p14="http://schemas.microsoft.com/office/powerpoint/2010/main" val="31568826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391170" name="Rectangle 1026"/>
          <p:cNvSpPr>
            <a:spLocks noGrp="1" noChangeArrowheads="1"/>
          </p:cNvSpPr>
          <p:nvPr>
            <p:ph type="title"/>
          </p:nvPr>
        </p:nvSpPr>
        <p:spPr>
          <a:xfrm>
            <a:off x="5410200" y="0"/>
            <a:ext cx="3657600" cy="4495800"/>
          </a:xfrm>
          <a:solidFill>
            <a:srgbClr val="000000"/>
          </a:solidFill>
        </p:spPr>
        <p:txBody>
          <a:bodyPr/>
          <a:lstStyle/>
          <a:p>
            <a:pPr algn="ctr" eaLnBrk="1" hangingPunct="1">
              <a:defRPr/>
            </a:pPr>
            <a:br>
              <a:rPr lang="en-US" sz="3600" b="1" dirty="0">
                <a:solidFill>
                  <a:schemeClr val="tx1"/>
                </a:solidFill>
                <a:latin typeface="Arial Black" charset="0"/>
                <a:ea typeface="ＭＳ Ｐゴシック" charset="0"/>
                <a:cs typeface="ＭＳ Ｐゴシック" charset="0"/>
              </a:rPr>
            </a:br>
            <a:r>
              <a:rPr lang="ar-JO" sz="3600" b="1" dirty="0">
                <a:solidFill>
                  <a:schemeClr val="tx1"/>
                </a:solidFill>
                <a:latin typeface="Arial Black" charset="0"/>
                <a:ea typeface="ＭＳ Ｐゴシック" charset="0"/>
                <a:cs typeface="ＭＳ Ｐゴシック" charset="0"/>
              </a:rPr>
              <a:t>أخبر الله نحميا عن حالة أورشليم المحزنة بدون سور (1: 1-3)</a:t>
            </a:r>
            <a:endParaRPr lang="en-US" dirty="0">
              <a:solidFill>
                <a:schemeClr val="tx1"/>
              </a:solidFill>
              <a:latin typeface="Times New Roman" charset="0"/>
              <a:ea typeface="ＭＳ Ｐゴシック" charset="0"/>
              <a:cs typeface="ＭＳ Ｐゴシック" charset="0"/>
            </a:endParaRPr>
          </a:p>
        </p:txBody>
      </p:sp>
      <p:pic>
        <p:nvPicPr>
          <p:cNvPr id="242691" name="Picture 1027" descr="rubblewal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533400"/>
            <a:ext cx="4267200" cy="320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2692" name="Picture 1028" descr="rubbletin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 y="3124200"/>
            <a:ext cx="2749550" cy="326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032857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102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58850"/>
            <a:ext cx="9296400" cy="7783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3" name="Rectangle 3"/>
          <p:cNvSpPr>
            <a:spLocks noGrp="1" noChangeArrowheads="1"/>
          </p:cNvSpPr>
          <p:nvPr>
            <p:ph type="title" idx="4294967295"/>
          </p:nvPr>
        </p:nvSpPr>
        <p:spPr bwMode="auto">
          <a:xfrm>
            <a:off x="3200400" y="0"/>
            <a:ext cx="5943600" cy="1524000"/>
          </a:xfrm>
          <a:prstGeom prst="rect">
            <a:avLst/>
          </a:prstGeom>
          <a:solidFill>
            <a:schemeClr val="accent2"/>
          </a:solidFill>
          <a:ln w="57150">
            <a:solidFill>
              <a:schemeClr val="bg2"/>
            </a:solidFill>
            <a:miter lim="800000"/>
            <a:headEnd/>
            <a:tailEnd/>
          </a:ln>
        </p:spPr>
        <p:txBody>
          <a:bodyPr/>
          <a:lstStyle/>
          <a:p>
            <a:pPr algn="ctr" eaLnBrk="1" hangingPunct="1">
              <a:defRPr/>
            </a:pPr>
            <a:r>
              <a:rPr lang="ar-JO" dirty="0">
                <a:latin typeface="Times" charset="0"/>
                <a:ea typeface="ＭＳ Ｐゴシック" charset="0"/>
                <a:cs typeface="ＭＳ Ｐゴシック" charset="0"/>
              </a:rPr>
              <a:t>حدود الأرض </a:t>
            </a:r>
            <a:br>
              <a:rPr lang="ar-JO" dirty="0">
                <a:latin typeface="Times" charset="0"/>
                <a:ea typeface="ＭＳ Ｐゴシック" charset="0"/>
                <a:cs typeface="ＭＳ Ｐゴシック" charset="0"/>
              </a:rPr>
            </a:br>
            <a:r>
              <a:rPr lang="ar-JO" dirty="0">
                <a:latin typeface="Times" charset="0"/>
                <a:ea typeface="ＭＳ Ｐゴシック" charset="0"/>
                <a:cs typeface="ＭＳ Ｐゴシック" charset="0"/>
              </a:rPr>
              <a:t>الموعودة لإبراهيم</a:t>
            </a:r>
            <a:endParaRPr lang="en-US" dirty="0">
              <a:latin typeface="Times" charset="0"/>
              <a:ea typeface="ＭＳ Ｐゴシック" charset="0"/>
              <a:cs typeface="ＭＳ Ｐゴシック" charset="0"/>
            </a:endParaRPr>
          </a:p>
        </p:txBody>
      </p:sp>
      <p:pic>
        <p:nvPicPr>
          <p:cNvPr id="641027" name="Picture 4" descr="AncientEgyptianFamily">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400" y="3924300"/>
            <a:ext cx="1549400"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5" name="Line 5"/>
          <p:cNvSpPr>
            <a:spLocks noChangeShapeType="1"/>
          </p:cNvSpPr>
          <p:nvPr/>
        </p:nvSpPr>
        <p:spPr bwMode="auto">
          <a:xfrm>
            <a:off x="1219200" y="3276600"/>
            <a:ext cx="228600" cy="30480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0966" name="Line 6"/>
          <p:cNvSpPr>
            <a:spLocks noChangeShapeType="1"/>
          </p:cNvSpPr>
          <p:nvPr/>
        </p:nvSpPr>
        <p:spPr bwMode="auto">
          <a:xfrm>
            <a:off x="2286000" y="1600200"/>
            <a:ext cx="685800" cy="30480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0967" name="AutoShape 7"/>
          <p:cNvSpPr>
            <a:spLocks noChangeArrowheads="1"/>
          </p:cNvSpPr>
          <p:nvPr/>
        </p:nvSpPr>
        <p:spPr bwMode="auto">
          <a:xfrm rot="-9378132">
            <a:off x="1490663" y="1573213"/>
            <a:ext cx="965200" cy="2109787"/>
          </a:xfrm>
          <a:prstGeom prst="parallelogram">
            <a:avLst>
              <a:gd name="adj" fmla="val 25000"/>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l"/>
            <a:endParaRPr lang="en-US" sz="1800" baseline="0">
              <a:solidFill>
                <a:srgbClr val="FFFFFF"/>
              </a:solidFill>
              <a:latin typeface="Tahoma" charset="0"/>
            </a:endParaRPr>
          </a:p>
        </p:txBody>
      </p:sp>
      <p:sp>
        <p:nvSpPr>
          <p:cNvPr id="641031" name="Text Box 8"/>
          <p:cNvSpPr txBox="1">
            <a:spLocks noChangeArrowheads="1"/>
          </p:cNvSpPr>
          <p:nvPr/>
        </p:nvSpPr>
        <p:spPr bwMode="auto">
          <a:xfrm>
            <a:off x="3124200" y="3048000"/>
            <a:ext cx="6019800" cy="1815882"/>
          </a:xfrm>
          <a:prstGeom prst="rect">
            <a:avLst/>
          </a:prstGeom>
          <a:gradFill rotWithShape="1">
            <a:gsLst>
              <a:gs pos="0">
                <a:srgbClr val="663300"/>
              </a:gs>
              <a:gs pos="100000">
                <a:srgbClr val="2F18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r"/>
            <a:r>
              <a:rPr lang="ar-JO" sz="2800" baseline="0" dirty="0">
                <a:solidFill>
                  <a:srgbClr val="FFFFFF"/>
                </a:solidFill>
                <a:latin typeface="Tahoma" charset="0"/>
              </a:rPr>
              <a:t>تكوين 15: 18</a:t>
            </a:r>
            <a:endParaRPr lang="en-US" sz="2800" baseline="0" dirty="0">
              <a:solidFill>
                <a:srgbClr val="FFFFFF"/>
              </a:solidFill>
              <a:latin typeface="Tahoma" charset="0"/>
            </a:endParaRPr>
          </a:p>
          <a:p>
            <a:pPr algn="r"/>
            <a:r>
              <a:rPr lang="ar-JO" sz="2800" baseline="0" dirty="0">
                <a:solidFill>
                  <a:srgbClr val="FFFFFF"/>
                </a:solidFill>
                <a:latin typeface="Tahoma" charset="0"/>
              </a:rPr>
              <a:t>في ذلك اليوم قطع الرب مع أبرام ميثاقاً قائلاً لنسلك أعطي هذه الأرض من نهر مصر إلى النهر الكبير نهر الفرات</a:t>
            </a:r>
            <a:endParaRPr lang="en-US" sz="2800" baseline="0" dirty="0">
              <a:solidFill>
                <a:srgbClr val="FFFFFF"/>
              </a:solidFill>
              <a:latin typeface="Tahoma" charset="0"/>
            </a:endParaRPr>
          </a:p>
        </p:txBody>
      </p:sp>
      <p:sp>
        <p:nvSpPr>
          <p:cNvPr id="641032" name="Text Box 9"/>
          <p:cNvSpPr txBox="1">
            <a:spLocks noChangeArrowheads="1"/>
          </p:cNvSpPr>
          <p:nvPr/>
        </p:nvSpPr>
        <p:spPr bwMode="auto">
          <a:xfrm>
            <a:off x="8686800" y="-914400"/>
            <a:ext cx="533400" cy="457200"/>
          </a:xfrm>
          <a:prstGeom prst="rect">
            <a:avLst/>
          </a:prstGeom>
          <a:solidFill>
            <a:srgbClr val="660033"/>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spcBef>
                <a:spcPct val="50000"/>
              </a:spcBef>
            </a:pPr>
            <a:r>
              <a:rPr lang="en-US" b="1" baseline="0">
                <a:solidFill>
                  <a:srgbClr val="FFD34A"/>
                </a:solidFill>
              </a:rPr>
              <a:t>44</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0965"/>
                                        </p:tgtEl>
                                        <p:attrNameLst>
                                          <p:attrName>style.visibility</p:attrName>
                                        </p:attrNameLst>
                                      </p:cBhvr>
                                      <p:to>
                                        <p:strVal val="visible"/>
                                      </p:to>
                                    </p:set>
                                    <p:anim calcmode="lin" valueType="num">
                                      <p:cBhvr>
                                        <p:cTn id="7" dur="1000" fill="hold"/>
                                        <p:tgtEl>
                                          <p:spTgt spid="40965"/>
                                        </p:tgtEl>
                                        <p:attrNameLst>
                                          <p:attrName>ppt_w</p:attrName>
                                        </p:attrNameLst>
                                      </p:cBhvr>
                                      <p:tavLst>
                                        <p:tav tm="0">
                                          <p:val>
                                            <p:fltVal val="0"/>
                                          </p:val>
                                        </p:tav>
                                        <p:tav tm="100000">
                                          <p:val>
                                            <p:strVal val="#ppt_w"/>
                                          </p:val>
                                        </p:tav>
                                      </p:tavLst>
                                    </p:anim>
                                    <p:anim calcmode="lin" valueType="num">
                                      <p:cBhvr>
                                        <p:cTn id="8" dur="1000" fill="hold"/>
                                        <p:tgtEl>
                                          <p:spTgt spid="40965"/>
                                        </p:tgtEl>
                                        <p:attrNameLst>
                                          <p:attrName>ppt_h</p:attrName>
                                        </p:attrNameLst>
                                      </p:cBhvr>
                                      <p:tavLst>
                                        <p:tav tm="0">
                                          <p:val>
                                            <p:fltVal val="0"/>
                                          </p:val>
                                        </p:tav>
                                        <p:tav tm="100000">
                                          <p:val>
                                            <p:strVal val="#ppt_h"/>
                                          </p:val>
                                        </p:tav>
                                      </p:tavLst>
                                    </p:anim>
                                    <p:anim calcmode="lin" valueType="num">
                                      <p:cBhvr>
                                        <p:cTn id="9" dur="1000" fill="hold"/>
                                        <p:tgtEl>
                                          <p:spTgt spid="4096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096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0966"/>
                                        </p:tgtEl>
                                        <p:attrNameLst>
                                          <p:attrName>style.visibility</p:attrName>
                                        </p:attrNameLst>
                                      </p:cBhvr>
                                      <p:to>
                                        <p:strVal val="visible"/>
                                      </p:to>
                                    </p:set>
                                    <p:anim calcmode="lin" valueType="num">
                                      <p:cBhvr>
                                        <p:cTn id="15" dur="1000" fill="hold"/>
                                        <p:tgtEl>
                                          <p:spTgt spid="40966"/>
                                        </p:tgtEl>
                                        <p:attrNameLst>
                                          <p:attrName>ppt_w</p:attrName>
                                        </p:attrNameLst>
                                      </p:cBhvr>
                                      <p:tavLst>
                                        <p:tav tm="0">
                                          <p:val>
                                            <p:fltVal val="0"/>
                                          </p:val>
                                        </p:tav>
                                        <p:tav tm="100000">
                                          <p:val>
                                            <p:strVal val="#ppt_w"/>
                                          </p:val>
                                        </p:tav>
                                      </p:tavLst>
                                    </p:anim>
                                    <p:anim calcmode="lin" valueType="num">
                                      <p:cBhvr>
                                        <p:cTn id="16" dur="1000" fill="hold"/>
                                        <p:tgtEl>
                                          <p:spTgt spid="40966"/>
                                        </p:tgtEl>
                                        <p:attrNameLst>
                                          <p:attrName>ppt_h</p:attrName>
                                        </p:attrNameLst>
                                      </p:cBhvr>
                                      <p:tavLst>
                                        <p:tav tm="0">
                                          <p:val>
                                            <p:fltVal val="0"/>
                                          </p:val>
                                        </p:tav>
                                        <p:tav tm="100000">
                                          <p:val>
                                            <p:strVal val="#ppt_h"/>
                                          </p:val>
                                        </p:tav>
                                      </p:tavLst>
                                    </p:anim>
                                    <p:anim calcmode="lin" valueType="num">
                                      <p:cBhvr>
                                        <p:cTn id="17" dur="1000" fill="hold"/>
                                        <p:tgtEl>
                                          <p:spTgt spid="4096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096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40967"/>
                                        </p:tgtEl>
                                        <p:attrNameLst>
                                          <p:attrName>style.visibility</p:attrName>
                                        </p:attrNameLst>
                                      </p:cBhvr>
                                      <p:to>
                                        <p:strVal val="visible"/>
                                      </p:to>
                                    </p:set>
                                    <p:anim calcmode="lin" valueType="num">
                                      <p:cBhvr>
                                        <p:cTn id="23" dur="1000" fill="hold"/>
                                        <p:tgtEl>
                                          <p:spTgt spid="40967"/>
                                        </p:tgtEl>
                                        <p:attrNameLst>
                                          <p:attrName>ppt_w</p:attrName>
                                        </p:attrNameLst>
                                      </p:cBhvr>
                                      <p:tavLst>
                                        <p:tav tm="0">
                                          <p:val>
                                            <p:fltVal val="0"/>
                                          </p:val>
                                        </p:tav>
                                        <p:tav tm="100000">
                                          <p:val>
                                            <p:strVal val="#ppt_w"/>
                                          </p:val>
                                        </p:tav>
                                      </p:tavLst>
                                    </p:anim>
                                    <p:anim calcmode="lin" valueType="num">
                                      <p:cBhvr>
                                        <p:cTn id="24" dur="1000" fill="hold"/>
                                        <p:tgtEl>
                                          <p:spTgt spid="40967"/>
                                        </p:tgtEl>
                                        <p:attrNameLst>
                                          <p:attrName>ppt_h</p:attrName>
                                        </p:attrNameLst>
                                      </p:cBhvr>
                                      <p:tavLst>
                                        <p:tav tm="0">
                                          <p:val>
                                            <p:fltVal val="0"/>
                                          </p:val>
                                        </p:tav>
                                        <p:tav tm="100000">
                                          <p:val>
                                            <p:strVal val="#ppt_h"/>
                                          </p:val>
                                        </p:tav>
                                      </p:tavLst>
                                    </p:anim>
                                    <p:anim calcmode="lin" valueType="num">
                                      <p:cBhvr>
                                        <p:cTn id="25" dur="1000" fill="hold"/>
                                        <p:tgtEl>
                                          <p:spTgt spid="4096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096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animBg="1"/>
      <p:bldP spid="40966" grpId="0" animBg="1"/>
      <p:bldP spid="4096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1026" hidden="1"/>
          <p:cNvSpPr>
            <a:spLocks noGrp="1" noChangeArrowheads="1"/>
          </p:cNvSpPr>
          <p:nvPr>
            <p:ph type="title" idx="4294967295"/>
          </p:nvPr>
        </p:nvSpPr>
        <p:spPr>
          <a:effectLst>
            <a:outerShdw blurRad="63500" dist="35921" dir="2700000" algn="ctr" rotWithShape="0">
              <a:schemeClr val="tx1">
                <a:alpha val="74998"/>
              </a:schemeClr>
            </a:outerShdw>
          </a:effectLst>
        </p:spPr>
        <p:txBody>
          <a:bodyPr/>
          <a:lstStyle/>
          <a:p>
            <a:pPr eaLnBrk="1" hangingPunct="1">
              <a:defRPr/>
            </a:pPr>
            <a:r>
              <a:rPr lang="en-US" sz="3200" b="1">
                <a:latin typeface="Arial" charset="0"/>
                <a:ea typeface="ＭＳ Ｐゴシック" charset="0"/>
                <a:cs typeface="ＭＳ Ｐゴシック" charset="0"/>
              </a:rPr>
              <a:t>Bethlehem aerial from north</a:t>
            </a:r>
            <a:endParaRPr lang="en-US" sz="4800" b="1">
              <a:latin typeface="Arial" charset="0"/>
              <a:ea typeface="ＭＳ Ｐゴシック" charset="0"/>
              <a:cs typeface="ＭＳ Ｐゴシック" charset="0"/>
            </a:endParaRPr>
          </a:p>
        </p:txBody>
      </p:sp>
      <p:pic>
        <p:nvPicPr>
          <p:cNvPr id="643074" name="Picture 1027" descr="D:\from Home to sort\Frese aerial south\sr\Bethlehem aerial from north2.JPG"/>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3075" name="Text Box 1028"/>
          <p:cNvSpPr txBox="1">
            <a:spLocks noChangeArrowheads="1"/>
          </p:cNvSpPr>
          <p:nvPr/>
        </p:nvSpPr>
        <p:spPr bwMode="auto">
          <a:xfrm>
            <a:off x="0" y="6172200"/>
            <a:ext cx="9144000" cy="685800"/>
          </a:xfrm>
          <a:prstGeom prst="rect">
            <a:avLst/>
          </a:prstGeom>
          <a:solidFill>
            <a:srgbClr val="000000"/>
          </a:solidFill>
          <a:ln>
            <a:noFill/>
          </a:ln>
        </p:spPr>
        <p:txBody>
          <a:bodyPr anchor="ctr"/>
          <a:lstStyle>
            <a:lvl1pPr defTabSz="457200">
              <a:defRPr sz="2400" baseline="30000">
                <a:solidFill>
                  <a:schemeClr val="tx1"/>
                </a:solidFill>
                <a:latin typeface="Times New Roman" charset="0"/>
                <a:ea typeface="ＭＳ Ｐゴシック" charset="0"/>
                <a:cs typeface="ＭＳ Ｐゴシック" charset="0"/>
              </a:defRPr>
            </a:lvl1pPr>
            <a:lvl2pPr marL="742950" indent="-285750" defTabSz="457200">
              <a:defRPr sz="2400" baseline="30000">
                <a:solidFill>
                  <a:schemeClr val="tx1"/>
                </a:solidFill>
                <a:latin typeface="Times New Roman" charset="0"/>
                <a:ea typeface="ＭＳ Ｐゴシック" charset="0"/>
              </a:defRPr>
            </a:lvl2pPr>
            <a:lvl3pPr marL="1143000" indent="-228600" defTabSz="457200">
              <a:defRPr sz="2400" baseline="30000">
                <a:solidFill>
                  <a:schemeClr val="tx1"/>
                </a:solidFill>
                <a:latin typeface="Times New Roman" charset="0"/>
                <a:ea typeface="ＭＳ Ｐゴシック" charset="0"/>
              </a:defRPr>
            </a:lvl3pPr>
            <a:lvl4pPr marL="1600200" indent="-228600" defTabSz="457200">
              <a:defRPr sz="2400" baseline="30000">
                <a:solidFill>
                  <a:schemeClr val="tx1"/>
                </a:solidFill>
                <a:latin typeface="Times New Roman" charset="0"/>
                <a:ea typeface="ＭＳ Ｐゴシック" charset="0"/>
              </a:defRPr>
            </a:lvl4pPr>
            <a:lvl5pPr marL="2057400" indent="-228600" defTabSz="4572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r>
              <a:rPr lang="ar-JO" sz="4800" b="1" dirty="0">
                <a:solidFill>
                  <a:schemeClr val="bg1"/>
                </a:solidFill>
              </a:rPr>
              <a:t>بيت لحم من الشمال بالقرب من أورشليم</a:t>
            </a:r>
            <a:endParaRPr lang="en-US" sz="4800" b="1" baseline="0" dirty="0">
              <a:solidFill>
                <a:schemeClr val="bg1"/>
              </a:solidFill>
              <a:latin typeface="Arial" charset="0"/>
            </a:endParaRPr>
          </a:p>
        </p:txBody>
      </p:sp>
      <p:sp>
        <p:nvSpPr>
          <p:cNvPr id="404485" name="Text Box 1029"/>
          <p:cNvSpPr txBox="1">
            <a:spLocks noChangeArrowheads="1"/>
          </p:cNvSpPr>
          <p:nvPr/>
        </p:nvSpPr>
        <p:spPr bwMode="auto">
          <a:xfrm>
            <a:off x="3657600" y="685800"/>
            <a:ext cx="1385316" cy="461665"/>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algn="l" defTabSz="457200" eaLnBrk="1" hangingPunct="1">
              <a:defRPr/>
            </a:pPr>
            <a:r>
              <a:rPr lang="ar-JO" b="1" baseline="0" dirty="0">
                <a:solidFill>
                  <a:srgbClr val="FFFFFF"/>
                </a:solidFill>
                <a:latin typeface="Arial" charset="0"/>
                <a:ea typeface="ＭＳ Ｐゴシック"/>
                <a:cs typeface="ＭＳ Ｐゴシック"/>
              </a:rPr>
              <a:t>كنيسة المهد</a:t>
            </a:r>
            <a:endParaRPr lang="en-US" b="1" baseline="0" dirty="0">
              <a:solidFill>
                <a:srgbClr val="FFFFFF"/>
              </a:solidFill>
              <a:latin typeface="Arial" charset="0"/>
              <a:ea typeface="ＭＳ Ｐゴシック"/>
              <a:cs typeface="ＭＳ Ｐゴシック"/>
            </a:endParaRPr>
          </a:p>
        </p:txBody>
      </p:sp>
      <p:sp>
        <p:nvSpPr>
          <p:cNvPr id="404486" name="Text Box 1030"/>
          <p:cNvSpPr txBox="1">
            <a:spLocks noChangeArrowheads="1"/>
          </p:cNvSpPr>
          <p:nvPr/>
        </p:nvSpPr>
        <p:spPr bwMode="auto">
          <a:xfrm>
            <a:off x="152400" y="0"/>
            <a:ext cx="1438214" cy="584775"/>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algn="l" defTabSz="457200" eaLnBrk="1" hangingPunct="1">
              <a:defRPr/>
            </a:pPr>
            <a:r>
              <a:rPr lang="ar-JO" sz="3200" b="1" baseline="0" dirty="0">
                <a:solidFill>
                  <a:srgbClr val="FFFFFF"/>
                </a:solidFill>
                <a:latin typeface="Arial" charset="0"/>
                <a:ea typeface="ＭＳ Ｐゴシック"/>
                <a:cs typeface="ＭＳ Ｐゴシック"/>
              </a:rPr>
              <a:t>هيروديوم</a:t>
            </a:r>
            <a:endParaRPr lang="en-US" sz="3200" b="1" baseline="0" dirty="0">
              <a:solidFill>
                <a:srgbClr val="FFFFFF"/>
              </a:solidFill>
              <a:latin typeface="Arial" charset="0"/>
              <a:ea typeface="ＭＳ Ｐゴシック"/>
              <a:cs typeface="ＭＳ Ｐゴシック"/>
            </a:endParaRPr>
          </a:p>
        </p:txBody>
      </p:sp>
      <p:sp>
        <p:nvSpPr>
          <p:cNvPr id="404487" name="Text Box 1031"/>
          <p:cNvSpPr txBox="1">
            <a:spLocks noChangeArrowheads="1"/>
          </p:cNvSpPr>
          <p:nvPr/>
        </p:nvSpPr>
        <p:spPr bwMode="auto">
          <a:xfrm>
            <a:off x="914400" y="1955800"/>
            <a:ext cx="1053494" cy="461665"/>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algn="l" defTabSz="457200" eaLnBrk="1" hangingPunct="1">
              <a:defRPr/>
            </a:pPr>
            <a:r>
              <a:rPr lang="ar-JO" b="1" baseline="0" dirty="0">
                <a:solidFill>
                  <a:srgbClr val="FFFFFF"/>
                </a:solidFill>
                <a:latin typeface="Arial" charset="0"/>
                <a:ea typeface="ＭＳ Ｐゴシック"/>
                <a:cs typeface="ＭＳ Ｐゴシック"/>
              </a:rPr>
              <a:t>حارحوما</a:t>
            </a:r>
            <a:endParaRPr lang="en-US" b="1" baseline="0" dirty="0">
              <a:solidFill>
                <a:srgbClr val="FFFFFF"/>
              </a:solidFill>
              <a:latin typeface="Arial" charset="0"/>
              <a:ea typeface="ＭＳ Ｐゴシック"/>
              <a:cs typeface="ＭＳ Ｐゴシック"/>
            </a:endParaRPr>
          </a:p>
        </p:txBody>
      </p:sp>
      <p:sp>
        <p:nvSpPr>
          <p:cNvPr id="404488" name="Text Box 1032"/>
          <p:cNvSpPr txBox="1">
            <a:spLocks noChangeArrowheads="1"/>
          </p:cNvSpPr>
          <p:nvPr/>
        </p:nvSpPr>
        <p:spPr bwMode="auto">
          <a:xfrm>
            <a:off x="6172200" y="2133600"/>
            <a:ext cx="707245" cy="461665"/>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algn="l" defTabSz="457200" eaLnBrk="1" hangingPunct="1">
              <a:defRPr/>
            </a:pPr>
            <a:r>
              <a:rPr lang="ar-JO" b="1" baseline="0" dirty="0">
                <a:solidFill>
                  <a:srgbClr val="FFFFFF"/>
                </a:solidFill>
                <a:latin typeface="Arial" charset="0"/>
                <a:ea typeface="ＭＳ Ｐゴシック"/>
                <a:cs typeface="ＭＳ Ｐゴシック"/>
              </a:rPr>
              <a:t>تنتور</a:t>
            </a:r>
            <a:endParaRPr lang="en-US" b="1" baseline="0" dirty="0">
              <a:solidFill>
                <a:srgbClr val="FFFFFF"/>
              </a:solidFill>
              <a:latin typeface="Arial" charset="0"/>
              <a:ea typeface="ＭＳ Ｐゴシック"/>
              <a:cs typeface="ＭＳ Ｐゴシック"/>
            </a:endParaRPr>
          </a:p>
        </p:txBody>
      </p:sp>
      <p:sp>
        <p:nvSpPr>
          <p:cNvPr id="404489" name="Text Box 1033"/>
          <p:cNvSpPr txBox="1">
            <a:spLocks noChangeArrowheads="1"/>
          </p:cNvSpPr>
          <p:nvPr/>
        </p:nvSpPr>
        <p:spPr bwMode="auto">
          <a:xfrm>
            <a:off x="990600" y="3048000"/>
            <a:ext cx="1321196" cy="461665"/>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algn="l" defTabSz="457200" eaLnBrk="1" hangingPunct="1">
              <a:defRPr/>
            </a:pPr>
            <a:r>
              <a:rPr lang="ar-JO" b="1" baseline="0" dirty="0">
                <a:solidFill>
                  <a:srgbClr val="FFFFFF"/>
                </a:solidFill>
                <a:latin typeface="Arial" charset="0"/>
                <a:ea typeface="ＭＳ Ｐゴシック"/>
                <a:cs typeface="ＭＳ Ｐゴシック"/>
              </a:rPr>
              <a:t>رامة راحيل</a:t>
            </a:r>
            <a:endParaRPr lang="en-US" b="1" baseline="0" dirty="0">
              <a:solidFill>
                <a:srgbClr val="FFFFFF"/>
              </a:solidFill>
              <a:latin typeface="Arial" charset="0"/>
              <a:ea typeface="ＭＳ Ｐゴシック"/>
              <a:cs typeface="ＭＳ Ｐゴシック"/>
            </a:endParaRPr>
          </a:p>
        </p:txBody>
      </p:sp>
      <p:sp>
        <p:nvSpPr>
          <p:cNvPr id="404490" name="Text Box 1034"/>
          <p:cNvSpPr txBox="1">
            <a:spLocks noChangeArrowheads="1"/>
          </p:cNvSpPr>
          <p:nvPr/>
        </p:nvSpPr>
        <p:spPr bwMode="auto">
          <a:xfrm>
            <a:off x="3733800" y="2667000"/>
            <a:ext cx="1184940" cy="461665"/>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algn="l" defTabSz="457200" eaLnBrk="1" hangingPunct="1">
              <a:defRPr/>
            </a:pPr>
            <a:r>
              <a:rPr lang="ar-JO" b="1" baseline="0" dirty="0">
                <a:solidFill>
                  <a:srgbClr val="FFFFFF"/>
                </a:solidFill>
                <a:latin typeface="Arial" charset="0"/>
                <a:ea typeface="ＭＳ Ｐゴシック"/>
                <a:cs typeface="ＭＳ Ｐゴシック"/>
              </a:rPr>
              <a:t>مار الياس</a:t>
            </a:r>
            <a:endParaRPr lang="en-US" b="1" baseline="0" dirty="0">
              <a:solidFill>
                <a:srgbClr val="FFFFFF"/>
              </a:solidFill>
              <a:latin typeface="Arial" charset="0"/>
              <a:ea typeface="ＭＳ Ｐゴシック"/>
              <a:cs typeface="ＭＳ Ｐゴシック"/>
            </a:endParaRPr>
          </a:p>
        </p:txBody>
      </p:sp>
      <p:sp>
        <p:nvSpPr>
          <p:cNvPr id="404491" name="Line 1035"/>
          <p:cNvSpPr>
            <a:spLocks noChangeShapeType="1"/>
          </p:cNvSpPr>
          <p:nvPr/>
        </p:nvSpPr>
        <p:spPr bwMode="auto">
          <a:xfrm>
            <a:off x="4495800" y="9906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algn="l">
              <a:defRPr/>
            </a:pPr>
            <a:endParaRPr lang="en-US" baseline="0">
              <a:solidFill>
                <a:srgbClr val="000000"/>
              </a:solidFill>
              <a:latin typeface="Times New Roman" pitchFamily="-108" charset="0"/>
              <a:ea typeface="ＭＳ Ｐゴシック"/>
              <a:cs typeface="ＭＳ Ｐゴシック"/>
            </a:endParaRPr>
          </a:p>
        </p:txBody>
      </p:sp>
      <p:sp>
        <p:nvSpPr>
          <p:cNvPr id="404492" name="Text Box 1036"/>
          <p:cNvSpPr txBox="1">
            <a:spLocks noChangeArrowheads="1"/>
          </p:cNvSpPr>
          <p:nvPr/>
        </p:nvSpPr>
        <p:spPr bwMode="auto">
          <a:xfrm>
            <a:off x="3886200" y="228600"/>
            <a:ext cx="1258678" cy="584775"/>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algn="l" defTabSz="457200" eaLnBrk="1" hangingPunct="1">
              <a:defRPr/>
            </a:pPr>
            <a:r>
              <a:rPr lang="ar-JO" sz="3200" b="1" baseline="0" dirty="0">
                <a:solidFill>
                  <a:srgbClr val="FFFFFF"/>
                </a:solidFill>
                <a:latin typeface="Arial" charset="0"/>
                <a:ea typeface="ＭＳ Ｐゴシック"/>
                <a:cs typeface="ＭＳ Ｐゴシック"/>
              </a:rPr>
              <a:t>بيت لحم</a:t>
            </a:r>
            <a:endParaRPr lang="en-US" sz="3200" b="1" baseline="0" dirty="0">
              <a:solidFill>
                <a:srgbClr val="FFFFFF"/>
              </a:solidFill>
              <a:latin typeface="Arial" charset="0"/>
              <a:ea typeface="ＭＳ Ｐゴシック"/>
              <a:cs typeface="ＭＳ Ｐゴシック"/>
            </a:endParaRPr>
          </a:p>
        </p:txBody>
      </p:sp>
      <p:sp>
        <p:nvSpPr>
          <p:cNvPr id="404493" name="Text Box 1037"/>
          <p:cNvSpPr txBox="1">
            <a:spLocks noChangeArrowheads="1"/>
          </p:cNvSpPr>
          <p:nvPr/>
        </p:nvSpPr>
        <p:spPr bwMode="auto">
          <a:xfrm>
            <a:off x="6477000" y="1295400"/>
            <a:ext cx="1371600" cy="46166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algn="l" defTabSz="457200" eaLnBrk="1" hangingPunct="1">
              <a:defRPr/>
            </a:pPr>
            <a:r>
              <a:rPr lang="ar-JO" b="1" baseline="0" dirty="0">
                <a:solidFill>
                  <a:srgbClr val="FFFFFF"/>
                </a:solidFill>
                <a:latin typeface="Arial" charset="0"/>
                <a:ea typeface="ＭＳ Ｐゴシック"/>
                <a:cs typeface="ＭＳ Ｐゴシック"/>
              </a:rPr>
              <a:t>قبر راحيل</a:t>
            </a:r>
            <a:endParaRPr lang="en-US" b="1" baseline="0" dirty="0">
              <a:solidFill>
                <a:srgbClr val="FFFFFF"/>
              </a:solidFill>
              <a:latin typeface="Arial" charset="0"/>
              <a:ea typeface="ＭＳ Ｐゴシック"/>
              <a:cs typeface="ＭＳ Ｐゴシック"/>
            </a:endParaRPr>
          </a:p>
        </p:txBody>
      </p:sp>
      <p:sp>
        <p:nvSpPr>
          <p:cNvPr id="404494" name="Line 1038"/>
          <p:cNvSpPr>
            <a:spLocks noChangeShapeType="1"/>
          </p:cNvSpPr>
          <p:nvPr/>
        </p:nvSpPr>
        <p:spPr bwMode="auto">
          <a:xfrm flipH="1">
            <a:off x="6172200" y="1524000"/>
            <a:ext cx="228600" cy="762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algn="l">
              <a:defRPr/>
            </a:pPr>
            <a:endParaRPr lang="en-US" baseline="0">
              <a:solidFill>
                <a:srgbClr val="000000"/>
              </a:solidFill>
              <a:latin typeface="Times New Roman" pitchFamily="-108" charset="0"/>
              <a:ea typeface="ＭＳ Ｐゴシック"/>
              <a:cs typeface="ＭＳ Ｐゴシック"/>
            </a:endParaRPr>
          </a:p>
        </p:txBody>
      </p:sp>
      <p:sp>
        <p:nvSpPr>
          <p:cNvPr id="404495" name="Line 1039"/>
          <p:cNvSpPr>
            <a:spLocks noChangeShapeType="1"/>
          </p:cNvSpPr>
          <p:nvPr/>
        </p:nvSpPr>
        <p:spPr bwMode="auto">
          <a:xfrm>
            <a:off x="4267200" y="28956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algn="l">
              <a:defRPr/>
            </a:pPr>
            <a:endParaRPr lang="en-US" baseline="0">
              <a:solidFill>
                <a:srgbClr val="000000"/>
              </a:solidFill>
              <a:latin typeface="Times New Roman" pitchFamily="-108" charset="0"/>
              <a:ea typeface="ＭＳ Ｐゴシック"/>
              <a:cs typeface="ＭＳ Ｐゴシック"/>
            </a:endParaRPr>
          </a:p>
        </p:txBody>
      </p:sp>
      <p:sp>
        <p:nvSpPr>
          <p:cNvPr id="404496" name="Line 1040"/>
          <p:cNvSpPr>
            <a:spLocks noChangeShapeType="1"/>
          </p:cNvSpPr>
          <p:nvPr/>
        </p:nvSpPr>
        <p:spPr bwMode="auto">
          <a:xfrm flipH="1">
            <a:off x="6657980" y="1689090"/>
            <a:ext cx="595330" cy="442922"/>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algn="l">
              <a:defRPr/>
            </a:pPr>
            <a:endParaRPr lang="en-US" baseline="0">
              <a:solidFill>
                <a:srgbClr val="000000"/>
              </a:solidFill>
              <a:latin typeface="Times New Roman" pitchFamily="-108" charset="0"/>
              <a:ea typeface="ＭＳ Ｐゴシック"/>
              <a:cs typeface="ＭＳ Ｐゴシック"/>
            </a:endParaRPr>
          </a:p>
        </p:txBody>
      </p:sp>
      <p:sp>
        <p:nvSpPr>
          <p:cNvPr id="404497" name="Line 1041"/>
          <p:cNvSpPr>
            <a:spLocks noChangeShapeType="1"/>
          </p:cNvSpPr>
          <p:nvPr/>
        </p:nvSpPr>
        <p:spPr bwMode="auto">
          <a:xfrm>
            <a:off x="1676400" y="32766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algn="l">
              <a:defRPr/>
            </a:pPr>
            <a:endParaRPr lang="en-US" baseline="0">
              <a:solidFill>
                <a:srgbClr val="000000"/>
              </a:solidFill>
              <a:latin typeface="Times New Roman" pitchFamily="-108" charset="0"/>
              <a:ea typeface="ＭＳ Ｐゴシック"/>
              <a:cs typeface="ＭＳ Ｐゴシック"/>
            </a:endParaRPr>
          </a:p>
        </p:txBody>
      </p:sp>
      <p:sp>
        <p:nvSpPr>
          <p:cNvPr id="404498" name="Line 1042"/>
          <p:cNvSpPr>
            <a:spLocks noChangeShapeType="1"/>
          </p:cNvSpPr>
          <p:nvPr/>
        </p:nvSpPr>
        <p:spPr bwMode="auto">
          <a:xfrm>
            <a:off x="762000" y="3048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algn="l">
              <a:defRPr/>
            </a:pPr>
            <a:endParaRPr lang="en-US" baseline="0">
              <a:solidFill>
                <a:srgbClr val="000000"/>
              </a:solidFill>
              <a:latin typeface="Times New Roman" pitchFamily="-108" charset="0"/>
              <a:ea typeface="ＭＳ Ｐゴシック"/>
              <a:cs typeface="ＭＳ Ｐゴシック"/>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765BBDB-BAC4-2C43-BDFE-F7F5575099E0}"/>
              </a:ext>
            </a:extLst>
          </p:cNvPr>
          <p:cNvGrpSpPr/>
          <p:nvPr/>
        </p:nvGrpSpPr>
        <p:grpSpPr>
          <a:xfrm>
            <a:off x="304800" y="381000"/>
            <a:ext cx="4968875" cy="5792788"/>
            <a:chOff x="304800" y="381000"/>
            <a:chExt cx="4968875" cy="5792788"/>
          </a:xfrm>
        </p:grpSpPr>
        <p:pic>
          <p:nvPicPr>
            <p:cNvPr id="645123" name="Picture 1027" descr="InfoLitHea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381000"/>
              <a:ext cx="4968875" cy="5792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76B406A1-E0CF-B444-BFFA-C31E35544675}"/>
                </a:ext>
              </a:extLst>
            </p:cNvPr>
            <p:cNvSpPr/>
            <p:nvPr/>
          </p:nvSpPr>
          <p:spPr>
            <a:xfrm>
              <a:off x="2192488" y="834498"/>
              <a:ext cx="1803448" cy="315416"/>
            </a:xfrm>
            <a:prstGeom prst="rect">
              <a:avLst/>
            </a:prstGeom>
            <a:solidFill>
              <a:srgbClr val="FEFF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dirty="0">
                <a:ln>
                  <a:noFill/>
                </a:ln>
                <a:solidFill>
                  <a:srgbClr val="EAE8E2"/>
                </a:solidFill>
                <a:effectLst/>
                <a:uLnTx/>
                <a:uFillTx/>
                <a:latin typeface="Arial Narrow"/>
                <a:ea typeface="+mn-ea"/>
                <a:cs typeface="+mn-cs"/>
              </a:endParaRPr>
            </a:p>
          </p:txBody>
        </p:sp>
        <p:sp>
          <p:nvSpPr>
            <p:cNvPr id="10" name="Rectangle 9">
              <a:extLst>
                <a:ext uri="{FF2B5EF4-FFF2-40B4-BE49-F238E27FC236}">
                  <a16:creationId xmlns:a16="http://schemas.microsoft.com/office/drawing/2014/main" id="{D96DF3C6-4FB2-4340-BCD9-DDE250161DE8}"/>
                </a:ext>
              </a:extLst>
            </p:cNvPr>
            <p:cNvSpPr/>
            <p:nvPr/>
          </p:nvSpPr>
          <p:spPr>
            <a:xfrm>
              <a:off x="1043608" y="1817440"/>
              <a:ext cx="1038519" cy="315416"/>
            </a:xfrm>
            <a:prstGeom prst="rect">
              <a:avLst/>
            </a:prstGeom>
            <a:solidFill>
              <a:srgbClr val="A0F2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dirty="0">
                <a:ln>
                  <a:noFill/>
                </a:ln>
                <a:solidFill>
                  <a:srgbClr val="EAE8E2"/>
                </a:solidFill>
                <a:effectLst/>
                <a:uLnTx/>
                <a:uFillTx/>
                <a:latin typeface="Arial Narrow"/>
                <a:ea typeface="+mn-ea"/>
                <a:cs typeface="+mn-cs"/>
              </a:endParaRPr>
            </a:p>
          </p:txBody>
        </p:sp>
        <p:sp>
          <p:nvSpPr>
            <p:cNvPr id="11" name="Rectangle 10">
              <a:extLst>
                <a:ext uri="{FF2B5EF4-FFF2-40B4-BE49-F238E27FC236}">
                  <a16:creationId xmlns:a16="http://schemas.microsoft.com/office/drawing/2014/main" id="{01DBEE4F-1B63-2C42-85B8-7F8099A84124}"/>
                </a:ext>
              </a:extLst>
            </p:cNvPr>
            <p:cNvSpPr/>
            <p:nvPr/>
          </p:nvSpPr>
          <p:spPr>
            <a:xfrm rot="1216283">
              <a:off x="2140283" y="2026556"/>
              <a:ext cx="860203" cy="538181"/>
            </a:xfrm>
            <a:prstGeom prst="rect">
              <a:avLst/>
            </a:prstGeom>
            <a:solidFill>
              <a:srgbClr val="FDCA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dirty="0">
                <a:ln>
                  <a:noFill/>
                </a:ln>
                <a:solidFill>
                  <a:srgbClr val="EAE8E2"/>
                </a:solidFill>
                <a:effectLst/>
                <a:uLnTx/>
                <a:uFillTx/>
                <a:latin typeface="Arial Narrow"/>
                <a:ea typeface="+mn-ea"/>
                <a:cs typeface="+mn-cs"/>
              </a:endParaRPr>
            </a:p>
          </p:txBody>
        </p:sp>
        <p:sp>
          <p:nvSpPr>
            <p:cNvPr id="12" name="Rectangle 11">
              <a:extLst>
                <a:ext uri="{FF2B5EF4-FFF2-40B4-BE49-F238E27FC236}">
                  <a16:creationId xmlns:a16="http://schemas.microsoft.com/office/drawing/2014/main" id="{966CB79A-A161-5047-8D23-F955A06E745F}"/>
                </a:ext>
              </a:extLst>
            </p:cNvPr>
            <p:cNvSpPr/>
            <p:nvPr/>
          </p:nvSpPr>
          <p:spPr>
            <a:xfrm rot="1456192">
              <a:off x="4016947" y="2395892"/>
              <a:ext cx="991448" cy="315416"/>
            </a:xfrm>
            <a:prstGeom prst="rect">
              <a:avLst/>
            </a:prstGeom>
            <a:solidFill>
              <a:srgbClr val="A4E4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dirty="0">
                <a:ln>
                  <a:noFill/>
                </a:ln>
                <a:solidFill>
                  <a:srgbClr val="EAE8E2"/>
                </a:solidFill>
                <a:effectLst/>
                <a:uLnTx/>
                <a:uFillTx/>
                <a:latin typeface="Arial Narrow"/>
                <a:ea typeface="+mn-ea"/>
                <a:cs typeface="+mn-cs"/>
              </a:endParaRPr>
            </a:p>
          </p:txBody>
        </p:sp>
        <p:sp>
          <p:nvSpPr>
            <p:cNvPr id="13" name="Rectangle 12">
              <a:extLst>
                <a:ext uri="{FF2B5EF4-FFF2-40B4-BE49-F238E27FC236}">
                  <a16:creationId xmlns:a16="http://schemas.microsoft.com/office/drawing/2014/main" id="{0070893A-C422-414E-B44F-419F4D910229}"/>
                </a:ext>
              </a:extLst>
            </p:cNvPr>
            <p:cNvSpPr/>
            <p:nvPr/>
          </p:nvSpPr>
          <p:spPr>
            <a:xfrm>
              <a:off x="2087385" y="1097257"/>
              <a:ext cx="1803448" cy="315416"/>
            </a:xfrm>
            <a:prstGeom prst="rect">
              <a:avLst/>
            </a:prstGeom>
            <a:solidFill>
              <a:srgbClr val="FEFF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dirty="0">
                <a:ln>
                  <a:noFill/>
                </a:ln>
                <a:solidFill>
                  <a:srgbClr val="EAE8E2"/>
                </a:solidFill>
                <a:effectLst/>
                <a:uLnTx/>
                <a:uFillTx/>
                <a:latin typeface="Arial Narrow"/>
                <a:ea typeface="+mn-ea"/>
                <a:cs typeface="+mn-cs"/>
              </a:endParaRPr>
            </a:p>
          </p:txBody>
        </p:sp>
        <p:sp>
          <p:nvSpPr>
            <p:cNvPr id="14" name="Rectangle 13">
              <a:extLst>
                <a:ext uri="{FF2B5EF4-FFF2-40B4-BE49-F238E27FC236}">
                  <a16:creationId xmlns:a16="http://schemas.microsoft.com/office/drawing/2014/main" id="{7DD28A0C-5451-8A46-9711-20F4764DF60F}"/>
                </a:ext>
              </a:extLst>
            </p:cNvPr>
            <p:cNvSpPr/>
            <p:nvPr/>
          </p:nvSpPr>
          <p:spPr>
            <a:xfrm rot="1096324">
              <a:off x="2548548" y="1183486"/>
              <a:ext cx="1803448" cy="315416"/>
            </a:xfrm>
            <a:prstGeom prst="rect">
              <a:avLst/>
            </a:prstGeom>
            <a:solidFill>
              <a:srgbClr val="FEFF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dirty="0">
                <a:ln>
                  <a:noFill/>
                </a:ln>
                <a:solidFill>
                  <a:srgbClr val="EAE8E2"/>
                </a:solidFill>
                <a:effectLst/>
                <a:uLnTx/>
                <a:uFillTx/>
                <a:latin typeface="Arial Narrow"/>
                <a:ea typeface="+mn-ea"/>
                <a:cs typeface="+mn-cs"/>
              </a:endParaRPr>
            </a:p>
          </p:txBody>
        </p:sp>
        <p:sp>
          <p:nvSpPr>
            <p:cNvPr id="15" name="Rectangle 14">
              <a:extLst>
                <a:ext uri="{FF2B5EF4-FFF2-40B4-BE49-F238E27FC236}">
                  <a16:creationId xmlns:a16="http://schemas.microsoft.com/office/drawing/2014/main" id="{F4FAE461-5A66-B545-8354-35D95CBD8C23}"/>
                </a:ext>
              </a:extLst>
            </p:cNvPr>
            <p:cNvSpPr/>
            <p:nvPr/>
          </p:nvSpPr>
          <p:spPr>
            <a:xfrm rot="1216283">
              <a:off x="2045325" y="2256582"/>
              <a:ext cx="1052876" cy="382401"/>
            </a:xfrm>
            <a:prstGeom prst="rect">
              <a:avLst/>
            </a:prstGeom>
            <a:solidFill>
              <a:srgbClr val="FDCA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dirty="0">
                <a:ln>
                  <a:noFill/>
                </a:ln>
                <a:solidFill>
                  <a:srgbClr val="EAE8E2"/>
                </a:solidFill>
                <a:effectLst/>
                <a:uLnTx/>
                <a:uFillTx/>
                <a:latin typeface="Arial Narrow"/>
                <a:ea typeface="+mn-ea"/>
                <a:cs typeface="+mn-cs"/>
              </a:endParaRPr>
            </a:p>
          </p:txBody>
        </p:sp>
        <p:sp>
          <p:nvSpPr>
            <p:cNvPr id="16" name="Rectangle 15">
              <a:extLst>
                <a:ext uri="{FF2B5EF4-FFF2-40B4-BE49-F238E27FC236}">
                  <a16:creationId xmlns:a16="http://schemas.microsoft.com/office/drawing/2014/main" id="{CC927CF3-FE70-8A4F-A8DA-36BB41EB30FA}"/>
                </a:ext>
              </a:extLst>
            </p:cNvPr>
            <p:cNvSpPr/>
            <p:nvPr/>
          </p:nvSpPr>
          <p:spPr>
            <a:xfrm rot="1456192">
              <a:off x="3890706" y="2855273"/>
              <a:ext cx="1057548" cy="315416"/>
            </a:xfrm>
            <a:prstGeom prst="rect">
              <a:avLst/>
            </a:prstGeom>
            <a:solidFill>
              <a:srgbClr val="A4E4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dirty="0">
                <a:ln>
                  <a:noFill/>
                </a:ln>
                <a:solidFill>
                  <a:srgbClr val="EAE8E2"/>
                </a:solidFill>
                <a:effectLst/>
                <a:uLnTx/>
                <a:uFillTx/>
                <a:latin typeface="Arial Narrow"/>
                <a:ea typeface="+mn-ea"/>
                <a:cs typeface="+mn-cs"/>
              </a:endParaRPr>
            </a:p>
          </p:txBody>
        </p:sp>
      </p:grpSp>
      <p:sp>
        <p:nvSpPr>
          <p:cNvPr id="406530" name="Rectangle 1026"/>
          <p:cNvSpPr>
            <a:spLocks noGrp="1" noChangeArrowheads="1"/>
          </p:cNvSpPr>
          <p:nvPr>
            <p:ph type="title"/>
          </p:nvPr>
        </p:nvSpPr>
        <p:spPr>
          <a:xfrm>
            <a:off x="5651500" y="322263"/>
            <a:ext cx="3348038" cy="2819400"/>
          </a:xfrm>
          <a:solidFill>
            <a:srgbClr val="000000"/>
          </a:solidFill>
        </p:spPr>
        <p:txBody>
          <a:bodyPr/>
          <a:lstStyle/>
          <a:p>
            <a:pPr eaLnBrk="1" hangingPunct="1">
              <a:defRPr/>
            </a:pPr>
            <a:r>
              <a:rPr lang="ar-JO" sz="4800" b="1" dirty="0">
                <a:solidFill>
                  <a:schemeClr val="tx1"/>
                </a:solidFill>
                <a:latin typeface="Arial Black" charset="0"/>
                <a:ea typeface="ＭＳ Ｐゴシック" charset="0"/>
                <a:cs typeface="ＭＳ Ｐゴシック" charset="0"/>
              </a:rPr>
              <a:t>أخبرنا الله أيضاً كيف نخدمه</a:t>
            </a:r>
            <a:endParaRPr lang="en-US" sz="6000" dirty="0">
              <a:solidFill>
                <a:schemeClr val="tx1"/>
              </a:solidFill>
              <a:latin typeface="Times New Roman" charset="0"/>
              <a:ea typeface="ＭＳ Ｐゴシック" charset="0"/>
              <a:cs typeface="ＭＳ Ｐゴシック" charset="0"/>
            </a:endParaRPr>
          </a:p>
        </p:txBody>
      </p:sp>
      <p:sp>
        <p:nvSpPr>
          <p:cNvPr id="5" name="Text Box 5">
            <a:extLst>
              <a:ext uri="{FF2B5EF4-FFF2-40B4-BE49-F238E27FC236}">
                <a16:creationId xmlns:a16="http://schemas.microsoft.com/office/drawing/2014/main" id="{8BD5E926-ACB9-164B-BCA2-BD4DA3B4D2AF}"/>
              </a:ext>
            </a:extLst>
          </p:cNvPr>
          <p:cNvSpPr txBox="1">
            <a:spLocks noChangeArrowheads="1"/>
          </p:cNvSpPr>
          <p:nvPr/>
        </p:nvSpPr>
        <p:spPr bwMode="auto">
          <a:xfrm>
            <a:off x="414429" y="1694620"/>
            <a:ext cx="2296876" cy="52322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يقيم</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 name="Text Box 5">
            <a:extLst>
              <a:ext uri="{FF2B5EF4-FFF2-40B4-BE49-F238E27FC236}">
                <a16:creationId xmlns:a16="http://schemas.microsoft.com/office/drawing/2014/main" id="{8A1D73D3-E59B-194C-802A-6839A2300D50}"/>
              </a:ext>
            </a:extLst>
          </p:cNvPr>
          <p:cNvSpPr txBox="1">
            <a:spLocks noChangeArrowheads="1"/>
          </p:cNvSpPr>
          <p:nvPr/>
        </p:nvSpPr>
        <p:spPr bwMode="auto">
          <a:xfrm>
            <a:off x="2011686" y="695151"/>
            <a:ext cx="2296876" cy="954107"/>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يفهم                 العمليات العلمية</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8" name="Text Box 5">
            <a:extLst>
              <a:ext uri="{FF2B5EF4-FFF2-40B4-BE49-F238E27FC236}">
                <a16:creationId xmlns:a16="http://schemas.microsoft.com/office/drawing/2014/main" id="{C1E74104-724B-A64B-96D3-FE298B80F43A}"/>
              </a:ext>
            </a:extLst>
          </p:cNvPr>
          <p:cNvSpPr txBox="1">
            <a:spLocks noChangeArrowheads="1"/>
          </p:cNvSpPr>
          <p:nvPr/>
        </p:nvSpPr>
        <p:spPr bwMode="auto">
          <a:xfrm>
            <a:off x="1426165" y="1916832"/>
            <a:ext cx="2296876" cy="861774"/>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يطبق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الإستراتيجيات</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9" name="Text Box 5">
            <a:extLst>
              <a:ext uri="{FF2B5EF4-FFF2-40B4-BE49-F238E27FC236}">
                <a16:creationId xmlns:a16="http://schemas.microsoft.com/office/drawing/2014/main" id="{65C5CB5C-04A1-5940-8486-18C9989C6E7E}"/>
              </a:ext>
            </a:extLst>
          </p:cNvPr>
          <p:cNvSpPr txBox="1">
            <a:spLocks noChangeArrowheads="1"/>
          </p:cNvSpPr>
          <p:nvPr/>
        </p:nvSpPr>
        <p:spPr bwMode="auto">
          <a:xfrm>
            <a:off x="3304781" y="2123152"/>
            <a:ext cx="2296876" cy="1169551"/>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يحلل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الأسئلة</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nvGrpSpPr>
          <p:cNvPr id="3" name="Group 2">
            <a:extLst>
              <a:ext uri="{FF2B5EF4-FFF2-40B4-BE49-F238E27FC236}">
                <a16:creationId xmlns:a16="http://schemas.microsoft.com/office/drawing/2014/main" id="{19E80F9F-B920-BF40-A990-96316844207E}"/>
              </a:ext>
            </a:extLst>
          </p:cNvPr>
          <p:cNvGrpSpPr/>
          <p:nvPr/>
        </p:nvGrpSpPr>
        <p:grpSpPr>
          <a:xfrm>
            <a:off x="4648200" y="3733800"/>
            <a:ext cx="2559050" cy="2819400"/>
            <a:chOff x="4648200" y="3733800"/>
            <a:chExt cx="2559050" cy="2819400"/>
          </a:xfrm>
        </p:grpSpPr>
        <p:pic>
          <p:nvPicPr>
            <p:cNvPr id="645124" name="Picture 1028" descr="Informat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48200" y="3733800"/>
              <a:ext cx="2559050" cy="28194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7" name="Rectangle 16">
              <a:extLst>
                <a:ext uri="{FF2B5EF4-FFF2-40B4-BE49-F238E27FC236}">
                  <a16:creationId xmlns:a16="http://schemas.microsoft.com/office/drawing/2014/main" id="{00104A0E-2AEE-D14B-AE34-33C0BBB99866}"/>
                </a:ext>
              </a:extLst>
            </p:cNvPr>
            <p:cNvSpPr/>
            <p:nvPr/>
          </p:nvSpPr>
          <p:spPr>
            <a:xfrm rot="20622622">
              <a:off x="5465601" y="5675320"/>
              <a:ext cx="1289864" cy="315416"/>
            </a:xfrm>
            <a:prstGeom prst="rect">
              <a:avLst/>
            </a:prstGeom>
            <a:solidFill>
              <a:srgbClr val="0FC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dirty="0">
                <a:ln>
                  <a:noFill/>
                </a:ln>
                <a:solidFill>
                  <a:srgbClr val="EAE8E2"/>
                </a:solidFill>
                <a:effectLst/>
                <a:uLnTx/>
                <a:uFillTx/>
                <a:latin typeface="Arial Narrow"/>
                <a:ea typeface="+mn-ea"/>
                <a:cs typeface="+mn-cs"/>
              </a:endParaRPr>
            </a:p>
          </p:txBody>
        </p:sp>
      </p:grpSp>
      <p:sp>
        <p:nvSpPr>
          <p:cNvPr id="20" name="Text Box 5">
            <a:extLst>
              <a:ext uri="{FF2B5EF4-FFF2-40B4-BE49-F238E27FC236}">
                <a16:creationId xmlns:a16="http://schemas.microsoft.com/office/drawing/2014/main" id="{D4523B06-ECD9-B049-B4EF-3434F7AD924E}"/>
              </a:ext>
            </a:extLst>
          </p:cNvPr>
          <p:cNvSpPr txBox="1">
            <a:spLocks noChangeArrowheads="1"/>
          </p:cNvSpPr>
          <p:nvPr/>
        </p:nvSpPr>
        <p:spPr bwMode="auto">
          <a:xfrm rot="20700000">
            <a:off x="5007353" y="5595191"/>
            <a:ext cx="2143851" cy="46166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معلومات</a:t>
            </a:r>
            <a:endParaRPr kumimoji="0" lang="en-US"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anks holding father's hand.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1460"/>
            <a:ext cx="5727646" cy="6885322"/>
          </a:xfrm>
          <a:prstGeom prst="rect">
            <a:avLst/>
          </a:prstGeom>
        </p:spPr>
      </p:pic>
      <p:sp>
        <p:nvSpPr>
          <p:cNvPr id="900098" name="Rectangle 2"/>
          <p:cNvSpPr>
            <a:spLocks noGrp="1" noChangeArrowheads="1"/>
          </p:cNvSpPr>
          <p:nvPr>
            <p:ph type="ctrTitle"/>
          </p:nvPr>
        </p:nvSpPr>
        <p:spPr>
          <a:xfrm>
            <a:off x="5652120" y="0"/>
            <a:ext cx="3491880" cy="6858000"/>
          </a:xfrm>
          <a:solidFill>
            <a:schemeClr val="tx1"/>
          </a:solidFill>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هل أنت ممتن لما عملوه من أجلك ؟</a:t>
            </a:r>
            <a:r>
              <a:rPr lang="en-US" sz="5400"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4241134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14722" name="Rectangle 1026"/>
          <p:cNvSpPr>
            <a:spLocks noGrp="1" noChangeArrowheads="1"/>
          </p:cNvSpPr>
          <p:nvPr>
            <p:ph type="title"/>
          </p:nvPr>
        </p:nvSpPr>
        <p:spPr>
          <a:xfrm>
            <a:off x="0" y="0"/>
            <a:ext cx="9144000" cy="1600200"/>
          </a:xfrm>
          <a:solidFill>
            <a:srgbClr val="000000"/>
          </a:solidFill>
        </p:spPr>
        <p:txBody>
          <a:bodyPr/>
          <a:lstStyle/>
          <a:p>
            <a:pPr marL="719138" indent="-719138" algn="ctr" eaLnBrk="1" hangingPunct="1">
              <a:defRPr/>
            </a:pPr>
            <a:br>
              <a:rPr lang="en-US" sz="3600" b="1" dirty="0">
                <a:solidFill>
                  <a:schemeClr val="tx1"/>
                </a:solidFill>
                <a:latin typeface="Arial Black" charset="0"/>
                <a:ea typeface="ＭＳ Ｐゴシック" charset="0"/>
                <a:cs typeface="ＭＳ Ｐゴシック" charset="0"/>
              </a:rPr>
            </a:br>
            <a:r>
              <a:rPr lang="ar-JO" sz="3600" b="1" dirty="0">
                <a:solidFill>
                  <a:schemeClr val="tx1"/>
                </a:solidFill>
                <a:latin typeface="Arial Black" charset="0"/>
                <a:ea typeface="ＭＳ Ｐゴシック" charset="0"/>
                <a:cs typeface="ＭＳ Ｐゴシック" charset="0"/>
              </a:rPr>
              <a:t>يعطينا الله </a:t>
            </a:r>
            <a:r>
              <a:rPr lang="ar-JO" sz="3600" b="1" dirty="0">
                <a:solidFill>
                  <a:srgbClr val="FFFF00"/>
                </a:solidFill>
                <a:latin typeface="Arial Black" charset="0"/>
                <a:ea typeface="ＭＳ Ｐゴシック" charset="0"/>
                <a:cs typeface="ＭＳ Ｐゴシック" charset="0"/>
              </a:rPr>
              <a:t>الرؤية</a:t>
            </a:r>
            <a:r>
              <a:rPr lang="ar-JO" sz="3600" b="1" dirty="0">
                <a:solidFill>
                  <a:schemeClr val="tx1"/>
                </a:solidFill>
                <a:latin typeface="Arial Black" charset="0"/>
                <a:ea typeface="ＭＳ Ｐゴシック" charset="0"/>
                <a:cs typeface="ＭＳ Ｐゴシック" charset="0"/>
              </a:rPr>
              <a:t> التي نحتاجها لعمل مشيئته</a:t>
            </a:r>
            <a:br>
              <a:rPr lang="ar-JO" sz="3600" b="1" dirty="0">
                <a:solidFill>
                  <a:schemeClr val="tx1"/>
                </a:solidFill>
                <a:latin typeface="Arial Black" charset="0"/>
                <a:ea typeface="ＭＳ Ｐゴシック" charset="0"/>
                <a:cs typeface="ＭＳ Ｐゴシック" charset="0"/>
              </a:rPr>
            </a:br>
            <a:r>
              <a:rPr lang="ar-JO" sz="3600" b="1" dirty="0">
                <a:solidFill>
                  <a:schemeClr val="tx1"/>
                </a:solidFill>
                <a:latin typeface="Arial Black" charset="0"/>
                <a:ea typeface="ＭＳ Ｐゴシック" charset="0"/>
                <a:cs typeface="ＭＳ Ｐゴシック" charset="0"/>
              </a:rPr>
              <a:t>(1: 4-11أ)</a:t>
            </a:r>
            <a:endParaRPr lang="en-US" dirty="0">
              <a:solidFill>
                <a:schemeClr val="tx1"/>
              </a:solidFill>
              <a:latin typeface="Times New Roman" charset="0"/>
              <a:ea typeface="ＭＳ Ｐゴシック" charset="0"/>
              <a:cs typeface="ＭＳ Ｐゴシック" charset="0"/>
            </a:endParaRPr>
          </a:p>
        </p:txBody>
      </p:sp>
      <p:pic>
        <p:nvPicPr>
          <p:cNvPr id="657411" name="Picture 1027" descr="visioney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2209800"/>
            <a:ext cx="4648200" cy="3487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221252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22914" name="Rectangle 1026"/>
          <p:cNvSpPr>
            <a:spLocks noGrp="1" noChangeArrowheads="1"/>
          </p:cNvSpPr>
          <p:nvPr>
            <p:ph type="title"/>
          </p:nvPr>
        </p:nvSpPr>
        <p:spPr>
          <a:xfrm>
            <a:off x="0" y="-603250"/>
            <a:ext cx="9094787" cy="755650"/>
          </a:xfrm>
        </p:spPr>
        <p:txBody>
          <a:bodyPr anchor="ctr"/>
          <a:lstStyle/>
          <a:p>
            <a:pPr algn="ctr" eaLnBrk="1" hangingPunct="1">
              <a:defRPr/>
            </a:pPr>
            <a:r>
              <a:rPr lang="ar-JO" sz="3200" b="1" dirty="0">
                <a:solidFill>
                  <a:schemeClr val="tx1"/>
                </a:solidFill>
                <a:latin typeface="Arial Black" charset="0"/>
                <a:ea typeface="ＭＳ Ｐゴシック" charset="0"/>
                <a:cs typeface="ＭＳ Ｐゴシック" charset="0"/>
              </a:rPr>
              <a:t>يوم عادي</a:t>
            </a:r>
            <a:endParaRPr lang="en-US" sz="4000" dirty="0">
              <a:solidFill>
                <a:schemeClr val="tx1"/>
              </a:solidFill>
              <a:latin typeface="Times New Roman" charset="0"/>
              <a:ea typeface="ＭＳ Ｐゴシック" charset="0"/>
              <a:cs typeface="ＭＳ Ｐゴシック" charset="0"/>
            </a:endParaRPr>
          </a:p>
        </p:txBody>
      </p:sp>
      <p:pic>
        <p:nvPicPr>
          <p:cNvPr id="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47813" y="-6350"/>
            <a:ext cx="6119812"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10190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22914" name="Rectangle 1026"/>
          <p:cNvSpPr>
            <a:spLocks noGrp="1" noChangeArrowheads="1"/>
          </p:cNvSpPr>
          <p:nvPr>
            <p:ph type="title"/>
          </p:nvPr>
        </p:nvSpPr>
        <p:spPr>
          <a:xfrm>
            <a:off x="49213" y="0"/>
            <a:ext cx="9094787" cy="908050"/>
          </a:xfrm>
        </p:spPr>
        <p:txBody>
          <a:bodyPr anchor="ctr"/>
          <a:lstStyle/>
          <a:p>
            <a:pPr algn="ctr" eaLnBrk="1" hangingPunct="1">
              <a:defRPr/>
            </a:pPr>
            <a:r>
              <a:rPr lang="ar-JO" sz="3200" b="1" dirty="0">
                <a:solidFill>
                  <a:schemeClr val="tx1"/>
                </a:solidFill>
                <a:latin typeface="Arial Black" charset="0"/>
                <a:ea typeface="ＭＳ Ｐゴシック" charset="0"/>
                <a:cs typeface="ＭＳ Ｐゴシック" charset="0"/>
              </a:rPr>
              <a:t>يعطينا الله أيضاً رؤية لنخدمه </a:t>
            </a:r>
            <a:br>
              <a:rPr lang="ar-JO" sz="3200" b="1" dirty="0">
                <a:solidFill>
                  <a:schemeClr val="tx1"/>
                </a:solidFill>
                <a:latin typeface="Arial Black" charset="0"/>
                <a:ea typeface="ＭＳ Ｐゴシック" charset="0"/>
                <a:cs typeface="ＭＳ Ｐゴシック" charset="0"/>
              </a:rPr>
            </a:br>
            <a:r>
              <a:rPr lang="ar-JO" sz="3200" b="1" dirty="0">
                <a:solidFill>
                  <a:schemeClr val="tx1"/>
                </a:solidFill>
                <a:latin typeface="Arial Black" charset="0"/>
                <a:ea typeface="ＭＳ Ｐゴシック" charset="0"/>
                <a:cs typeface="ＭＳ Ｐゴシック" charset="0"/>
              </a:rPr>
              <a:t>ما الذي على قلبك اليوم ؟</a:t>
            </a:r>
            <a:endParaRPr lang="en-US" sz="4000" dirty="0">
              <a:solidFill>
                <a:schemeClr val="tx1"/>
              </a:solidFill>
              <a:latin typeface="Times New Roman" charset="0"/>
              <a:ea typeface="ＭＳ Ｐゴシック" charset="0"/>
              <a:cs typeface="ＭＳ Ｐゴシック" charset="0"/>
            </a:endParaRPr>
          </a:p>
        </p:txBody>
      </p:sp>
      <p:pic>
        <p:nvPicPr>
          <p:cNvPr id="667651" name="Picture 1027" descr="visioninsa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0113" y="1196975"/>
            <a:ext cx="7272337" cy="545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3697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27010" name="Rectangle 1026"/>
          <p:cNvSpPr>
            <a:spLocks noGrp="1" noChangeArrowheads="1"/>
          </p:cNvSpPr>
          <p:nvPr>
            <p:ph type="title"/>
          </p:nvPr>
        </p:nvSpPr>
        <p:spPr>
          <a:xfrm>
            <a:off x="0" y="0"/>
            <a:ext cx="9144000" cy="1600200"/>
          </a:xfrm>
          <a:solidFill>
            <a:srgbClr val="000000"/>
          </a:solidFill>
        </p:spPr>
        <p:txBody>
          <a:bodyPr/>
          <a:lstStyle/>
          <a:p>
            <a:pPr marL="719138" indent="-719138" algn="ctr" eaLnBrk="1" hangingPunct="1">
              <a:defRPr/>
            </a:pPr>
            <a:br>
              <a:rPr lang="en-US" sz="3600" b="1" dirty="0">
                <a:solidFill>
                  <a:schemeClr val="tx1"/>
                </a:solidFill>
                <a:latin typeface="Arial Black" charset="0"/>
                <a:ea typeface="ＭＳ Ｐゴシック" charset="0"/>
                <a:cs typeface="ＭＳ Ｐゴシック" charset="0"/>
              </a:rPr>
            </a:br>
            <a:r>
              <a:rPr lang="ar-JO" sz="3600" b="1" dirty="0">
                <a:solidFill>
                  <a:schemeClr val="tx1"/>
                </a:solidFill>
                <a:latin typeface="Arial Black" charset="0"/>
                <a:ea typeface="ＭＳ Ｐゴシック" charset="0"/>
                <a:cs typeface="ＭＳ Ｐゴシック" charset="0"/>
              </a:rPr>
              <a:t>يعطينا الله </a:t>
            </a:r>
            <a:r>
              <a:rPr lang="ar-JO" sz="3600" b="1" dirty="0">
                <a:solidFill>
                  <a:srgbClr val="FFFF00"/>
                </a:solidFill>
                <a:latin typeface="Arial Black" charset="0"/>
                <a:ea typeface="ＭＳ Ｐゴシック" charset="0"/>
                <a:cs typeface="ＭＳ Ｐゴシック" charset="0"/>
              </a:rPr>
              <a:t>المكانة</a:t>
            </a:r>
            <a:r>
              <a:rPr lang="ar-JO" sz="3600" b="1" dirty="0">
                <a:solidFill>
                  <a:schemeClr val="tx1"/>
                </a:solidFill>
                <a:latin typeface="Arial Black" charset="0"/>
                <a:ea typeface="ＭＳ Ｐゴシック" charset="0"/>
                <a:cs typeface="ＭＳ Ｐゴシック" charset="0"/>
              </a:rPr>
              <a:t> التي نحتاجها لنعمل مشيئته </a:t>
            </a:r>
            <a:br>
              <a:rPr lang="ar-JO" sz="3600" b="1" dirty="0">
                <a:solidFill>
                  <a:schemeClr val="tx1"/>
                </a:solidFill>
                <a:latin typeface="Arial Black" charset="0"/>
                <a:ea typeface="ＭＳ Ｐゴシック" charset="0"/>
                <a:cs typeface="ＭＳ Ｐゴシック" charset="0"/>
              </a:rPr>
            </a:br>
            <a:r>
              <a:rPr lang="ar-JO" sz="3600" b="1" dirty="0">
                <a:solidFill>
                  <a:schemeClr val="tx1"/>
                </a:solidFill>
                <a:latin typeface="Arial Black" charset="0"/>
                <a:ea typeface="ＭＳ Ｐゴシック" charset="0"/>
                <a:cs typeface="ＭＳ Ｐゴシック" charset="0"/>
              </a:rPr>
              <a:t>(1: 11ب)</a:t>
            </a:r>
            <a:endParaRPr lang="en-US" dirty="0">
              <a:solidFill>
                <a:schemeClr val="tx1"/>
              </a:solidFill>
              <a:latin typeface="Times New Roman" charset="0"/>
              <a:ea typeface="ＭＳ Ｐゴシック" charset="0"/>
              <a:cs typeface="ＭＳ Ｐゴシック" charset="0"/>
            </a:endParaRPr>
          </a:p>
        </p:txBody>
      </p:sp>
      <p:pic>
        <p:nvPicPr>
          <p:cNvPr id="679939" name="Picture 1027" descr="positionChessBoard-people-red-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6400" y="1752600"/>
            <a:ext cx="6019800" cy="4586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634164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681986" name="Picture 1026" descr="cupbearervino-ross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0386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9059" name="Rectangle 1027"/>
          <p:cNvSpPr>
            <a:spLocks noGrp="1" noChangeArrowheads="1"/>
          </p:cNvSpPr>
          <p:nvPr>
            <p:ph type="title"/>
          </p:nvPr>
        </p:nvSpPr>
        <p:spPr>
          <a:xfrm>
            <a:off x="4191000" y="304800"/>
            <a:ext cx="4724400" cy="1981200"/>
          </a:xfrm>
        </p:spPr>
        <p:txBody>
          <a:bodyPr/>
          <a:lstStyle/>
          <a:p>
            <a:pPr algn="ctr" eaLnBrk="1" hangingPunct="1">
              <a:defRPr/>
            </a:pPr>
            <a:r>
              <a:rPr lang="ar-JO" sz="6000" b="1" dirty="0">
                <a:solidFill>
                  <a:schemeClr val="tx1"/>
                </a:solidFill>
                <a:latin typeface="Arial Black" charset="0"/>
                <a:ea typeface="ＭＳ Ｐゴシック" charset="0"/>
                <a:cs typeface="ＭＳ Ｐゴシック" charset="0"/>
              </a:rPr>
              <a:t>الساقي</a:t>
            </a:r>
            <a:endParaRPr lang="en-US" b="1" dirty="0">
              <a:latin typeface="Arial Black" charset="0"/>
              <a:ea typeface="ＭＳ Ｐゴシック" charset="0"/>
              <a:cs typeface="ＭＳ Ｐゴシック" charset="0"/>
            </a:endParaRPr>
          </a:p>
        </p:txBody>
      </p:sp>
      <p:pic>
        <p:nvPicPr>
          <p:cNvPr id="429060" name="Picture 1028" descr="Neh2pleadsforJerusale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2590800"/>
            <a:ext cx="346075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9061" name="Picture 1029" descr="cupbeareratthron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09800" y="3048000"/>
            <a:ext cx="2882900" cy="287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7"/>
          <p:cNvSpPr txBox="1">
            <a:spLocks noChangeArrowheads="1"/>
          </p:cNvSpPr>
          <p:nvPr/>
        </p:nvSpPr>
        <p:spPr bwMode="auto">
          <a:xfrm>
            <a:off x="179388" y="5949950"/>
            <a:ext cx="4724400" cy="792163"/>
          </a:xfrm>
          <a:prstGeom prst="rect">
            <a:avLst/>
          </a:prstGeom>
          <a:noFill/>
          <a:ln w="9525">
            <a:noFill/>
            <a:miter lim="800000"/>
            <a:headEnd/>
            <a:tailEnd/>
          </a:ln>
          <a:effectLst>
            <a:outerShdw blurRad="63500" dist="38099" dir="2700000" algn="ctr" rotWithShape="0">
              <a:schemeClr val="bg2">
                <a:alpha val="50000"/>
              </a:schemeClr>
            </a:outerShdw>
          </a:effectLst>
        </p:spPr>
        <p:txBody>
          <a:bodyPr anchor="b"/>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a:lstStyle>
          <a:p>
            <a:pPr eaLnBrk="1" hangingPunct="1">
              <a:defRPr/>
            </a:pPr>
            <a:r>
              <a:rPr lang="ar-JO" sz="3200" b="1" baseline="0" dirty="0">
                <a:solidFill>
                  <a:srgbClr val="EAE8E2"/>
                </a:solidFill>
                <a:latin typeface="Arial"/>
                <a:ea typeface="ＭＳ Ｐゴシック" charset="0"/>
                <a:cs typeface="Arial"/>
              </a:rPr>
              <a:t>وارين ويرزبي</a:t>
            </a:r>
            <a:endParaRPr lang="en-US" sz="2000" b="1" baseline="0" dirty="0">
              <a:solidFill>
                <a:srgbClr val="FDBC03"/>
              </a:solidFill>
              <a:latin typeface="Arial"/>
              <a:ea typeface="ＭＳ Ｐゴシック" charset="0"/>
              <a:cs typeface="Arial"/>
            </a:endParaRPr>
          </a:p>
        </p:txBody>
      </p:sp>
    </p:spTree>
    <p:extLst>
      <p:ext uri="{BB962C8B-B14F-4D97-AF65-F5344CB8AC3E}">
        <p14:creationId xmlns:p14="http://schemas.microsoft.com/office/powerpoint/2010/main" val="31799497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29061"/>
                                        </p:tgtEl>
                                        <p:attrNameLst>
                                          <p:attrName>style.visibility</p:attrName>
                                        </p:attrNameLst>
                                      </p:cBhvr>
                                      <p:to>
                                        <p:strVal val="visible"/>
                                      </p:to>
                                    </p:set>
                                    <p:animEffect transition="in" filter="dissolve">
                                      <p:cBhvr>
                                        <p:cTn id="7" dur="500"/>
                                        <p:tgtEl>
                                          <p:spTgt spid="429061"/>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429060"/>
                                        </p:tgtEl>
                                        <p:attrNameLst>
                                          <p:attrName>style.visibility</p:attrName>
                                        </p:attrNameLst>
                                      </p:cBhvr>
                                      <p:to>
                                        <p:strVal val="visible"/>
                                      </p:to>
                                    </p:set>
                                    <p:animEffect transition="in" filter="dissolve">
                                      <p:cBhvr>
                                        <p:cTn id="11" dur="500"/>
                                        <p:tgtEl>
                                          <p:spTgt spid="429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idx="4294967295"/>
          </p:nvPr>
        </p:nvSpPr>
        <p:spPr>
          <a:xfrm>
            <a:off x="4835525" y="39688"/>
            <a:ext cx="4308475" cy="1609725"/>
          </a:xfrm>
          <a:effectLst/>
        </p:spPr>
        <p:txBody>
          <a:bodyPr/>
          <a:lstStyle/>
          <a:p>
            <a:pPr algn="ctr">
              <a:defRPr/>
            </a:pPr>
            <a:r>
              <a:rPr lang="ar-JO" sz="6000" dirty="0">
                <a:ea typeface="Osaka" charset="0"/>
              </a:rPr>
              <a:t>عمل        علماني ؟</a:t>
            </a:r>
            <a:endParaRPr lang="en-US" sz="3600" dirty="0">
              <a:ea typeface="Osaka" charset="0"/>
            </a:endParaRPr>
          </a:p>
        </p:txBody>
      </p:sp>
      <p:sp>
        <p:nvSpPr>
          <p:cNvPr id="141315" name="Rectangle 3"/>
          <p:cNvSpPr>
            <a:spLocks noChangeArrowheads="1"/>
          </p:cNvSpPr>
          <p:nvPr/>
        </p:nvSpPr>
        <p:spPr bwMode="auto">
          <a:xfrm>
            <a:off x="182249" y="111399"/>
            <a:ext cx="4652958" cy="6594201"/>
          </a:xfrm>
          <a:prstGeom prst="rect">
            <a:avLst/>
          </a:prstGeom>
          <a:noFill/>
          <a:ln w="9525">
            <a:noFill/>
            <a:miter lim="800000"/>
            <a:headEnd/>
            <a:tailEnd/>
          </a:ln>
          <a:effectLst/>
        </p:spPr>
        <p:txBody>
          <a:bodyPr anchor="ctr"/>
          <a:lstStyle/>
          <a:p>
            <a:pPr>
              <a:defRPr/>
            </a:pPr>
            <a:r>
              <a:rPr lang="ar-JO" sz="4400" b="1" dirty="0">
                <a:solidFill>
                  <a:schemeClr val="bg1"/>
                </a:solidFill>
              </a:rPr>
              <a:t>نحن جميعًا كهنة أمام الله ولا يوجد تمييز مثل</a:t>
            </a:r>
            <a:r>
              <a:rPr lang="ar-JO" sz="4400" b="1" baseline="0" dirty="0">
                <a:solidFill>
                  <a:schemeClr val="bg1"/>
                </a:solidFill>
              </a:rPr>
              <a:t> </a:t>
            </a:r>
            <a:r>
              <a:rPr lang="ar-JO" sz="4400" b="1" dirty="0">
                <a:solidFill>
                  <a:schemeClr val="bg1"/>
                </a:solidFill>
              </a:rPr>
              <a:t>علماني أو مقدس .      في الواقع عكس </a:t>
            </a:r>
            <a:r>
              <a:rPr lang="ar-JO" sz="4400" b="1" dirty="0">
                <a:solidFill>
                  <a:srgbClr val="FFFF00"/>
                </a:solidFill>
              </a:rPr>
              <a:t>المقدّس</a:t>
            </a:r>
            <a:r>
              <a:rPr lang="ar-JO" sz="4400" b="1" dirty="0">
                <a:solidFill>
                  <a:schemeClr val="bg1"/>
                </a:solidFill>
              </a:rPr>
              <a:t> ليس علمانيًا؛ عكس المقدّس هو </a:t>
            </a:r>
            <a:r>
              <a:rPr lang="ar-JO" sz="4400" b="1" dirty="0">
                <a:solidFill>
                  <a:srgbClr val="FFFF00"/>
                </a:solidFill>
              </a:rPr>
              <a:t>دنس</a:t>
            </a:r>
            <a:r>
              <a:rPr lang="ar-JO" sz="4400" b="1" dirty="0">
                <a:solidFill>
                  <a:schemeClr val="bg1"/>
                </a:solidFill>
              </a:rPr>
              <a:t>. باختصار لا يوجد أتباع للمسيح يقومون بعمل دنيوي . لدينا جميعًا دعوة مقدسة . </a:t>
            </a:r>
            <a:br>
              <a:rPr kumimoji="1" lang="en-US" sz="3200" baseline="0" dirty="0">
                <a:solidFill>
                  <a:schemeClr val="bg1"/>
                </a:solidFill>
                <a:latin typeface="Arial"/>
                <a:ea typeface="Osaka" charset="0"/>
                <a:cs typeface="Arial"/>
              </a:rPr>
            </a:br>
            <a:br>
              <a:rPr kumimoji="1" lang="en-US" sz="3200" baseline="0" dirty="0">
                <a:solidFill>
                  <a:schemeClr val="bg1"/>
                </a:solidFill>
                <a:latin typeface="Arial"/>
                <a:ea typeface="Osaka" charset="0"/>
                <a:cs typeface="Arial"/>
              </a:rPr>
            </a:br>
            <a:r>
              <a:rPr kumimoji="1" lang="en-US" sz="2800" b="1" baseline="0" dirty="0">
                <a:solidFill>
                  <a:schemeClr val="bg1"/>
                </a:solidFill>
                <a:latin typeface="Arial"/>
                <a:ea typeface="Osaka" charset="0"/>
                <a:cs typeface="Arial"/>
              </a:rPr>
              <a:t>––</a:t>
            </a:r>
            <a:r>
              <a:rPr kumimoji="1" lang="en-US" sz="2800" b="1" i="1" baseline="0" dirty="0">
                <a:solidFill>
                  <a:schemeClr val="bg1"/>
                </a:solidFill>
                <a:latin typeface="Arial"/>
                <a:ea typeface="Osaka" charset="0"/>
                <a:cs typeface="Arial"/>
              </a:rPr>
              <a:t> </a:t>
            </a:r>
            <a:r>
              <a:rPr kumimoji="1" lang="ar-JO" sz="2800" b="1" i="1" baseline="0" dirty="0">
                <a:solidFill>
                  <a:schemeClr val="bg1"/>
                </a:solidFill>
                <a:latin typeface="Arial"/>
                <a:ea typeface="Osaka" charset="0"/>
                <a:cs typeface="Arial"/>
              </a:rPr>
              <a:t>رافي زكراياس</a:t>
            </a:r>
            <a:r>
              <a:rPr kumimoji="1" lang="en-US" sz="2800" b="1" i="1" baseline="0" dirty="0">
                <a:solidFill>
                  <a:schemeClr val="bg1"/>
                </a:solidFill>
                <a:latin typeface="Arial"/>
                <a:ea typeface="Osaka" charset="0"/>
                <a:cs typeface="Arial"/>
              </a:rPr>
              <a:t> </a:t>
            </a:r>
            <a:r>
              <a:rPr kumimoji="1" lang="en-US" sz="2800" b="1" baseline="0" dirty="0">
                <a:solidFill>
                  <a:schemeClr val="bg1"/>
                </a:solidFill>
                <a:latin typeface="Arial"/>
                <a:ea typeface="Osaka" charset="0"/>
                <a:cs typeface="Arial"/>
              </a:rPr>
              <a:t>–– </a:t>
            </a:r>
            <a:r>
              <a:rPr kumimoji="1" lang="en-US" i="1" baseline="0" dirty="0">
                <a:solidFill>
                  <a:schemeClr val="bg1"/>
                </a:solidFill>
                <a:latin typeface="Arial"/>
                <a:ea typeface="Osaka" charset="0"/>
                <a:cs typeface="Arial"/>
              </a:rPr>
              <a:t> </a:t>
            </a:r>
            <a:endParaRPr kumimoji="1" lang="en-US" sz="3200" baseline="0" dirty="0">
              <a:solidFill>
                <a:schemeClr val="bg1"/>
              </a:solidFill>
              <a:latin typeface="Arial"/>
              <a:ea typeface="Osaka" charset="0"/>
              <a:cs typeface="Arial"/>
            </a:endParaRP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88414" y="1760813"/>
            <a:ext cx="3701589" cy="4934219"/>
          </a:xfrm>
          <a:prstGeom prst="rect">
            <a:avLst/>
          </a:prstGeom>
        </p:spPr>
      </p:pic>
    </p:spTree>
    <p:extLst>
      <p:ext uri="{BB962C8B-B14F-4D97-AF65-F5344CB8AC3E}">
        <p14:creationId xmlns:p14="http://schemas.microsoft.com/office/powerpoint/2010/main" val="41480548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13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5"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36226" name="Rectangle 1026"/>
          <p:cNvSpPr>
            <a:spLocks noGrp="1" noChangeArrowheads="1"/>
          </p:cNvSpPr>
          <p:nvPr>
            <p:ph type="title"/>
          </p:nvPr>
        </p:nvSpPr>
        <p:spPr>
          <a:xfrm>
            <a:off x="1714500" y="4191000"/>
            <a:ext cx="5715000" cy="1309702"/>
          </a:xfrm>
          <a:solidFill>
            <a:srgbClr val="000000"/>
          </a:solidFill>
        </p:spPr>
        <p:txBody>
          <a:bodyPr/>
          <a:lstStyle/>
          <a:p>
            <a:pPr algn="r" eaLnBrk="1" hangingPunct="1">
              <a:defRPr/>
            </a:pPr>
            <a:r>
              <a:rPr lang="ar-JO" sz="3600" b="1" dirty="0">
                <a:solidFill>
                  <a:schemeClr val="tx1"/>
                </a:solidFill>
                <a:latin typeface="Arial Black" charset="0"/>
                <a:ea typeface="ＭＳ Ｐゴシック" charset="0"/>
                <a:cs typeface="ＭＳ Ｐゴシック" charset="0"/>
              </a:rPr>
              <a:t>كيف تعرف إن كان الله </a:t>
            </a:r>
            <a:r>
              <a:rPr lang="ar-JO" sz="3600" b="1" dirty="0">
                <a:solidFill>
                  <a:srgbClr val="FFFF00"/>
                </a:solidFill>
                <a:latin typeface="Arial Black" charset="0"/>
                <a:ea typeface="ＭＳ Ｐゴシック" charset="0"/>
                <a:cs typeface="ＭＳ Ｐゴシック" charset="0"/>
              </a:rPr>
              <a:t>يريدك</a:t>
            </a:r>
            <a:r>
              <a:rPr lang="ar-JO" sz="3600" b="1" dirty="0">
                <a:solidFill>
                  <a:schemeClr val="tx1"/>
                </a:solidFill>
                <a:latin typeface="Arial Black" charset="0"/>
                <a:ea typeface="ＭＳ Ｐゴシック" charset="0"/>
                <a:cs typeface="ＭＳ Ｐゴシック" charset="0"/>
              </a:rPr>
              <a:t> أن تقوم بمهمة محددة ؟</a:t>
            </a:r>
            <a:endParaRPr lang="en-US" b="1" dirty="0">
              <a:latin typeface="Arial Black" charset="0"/>
              <a:ea typeface="ＭＳ Ｐゴシック" charset="0"/>
              <a:cs typeface="ＭＳ Ｐゴシック" charset="0"/>
            </a:endParaRPr>
          </a:p>
        </p:txBody>
      </p:sp>
      <p:pic>
        <p:nvPicPr>
          <p:cNvPr id="690179" name="Picture 1027" descr="vision-and-mission,property=bild,bereich=gsec,sprache=en,groesse=LightWindowZo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9700" y="-7938"/>
            <a:ext cx="6324600" cy="42132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38274" name="Rectangle 1026"/>
          <p:cNvSpPr>
            <a:spLocks noGrp="1" noChangeArrowheads="1"/>
          </p:cNvSpPr>
          <p:nvPr>
            <p:ph type="title"/>
          </p:nvPr>
        </p:nvSpPr>
        <p:spPr>
          <a:xfrm>
            <a:off x="723900" y="381000"/>
            <a:ext cx="7696200" cy="762000"/>
          </a:xfrm>
          <a:solidFill>
            <a:srgbClr val="094707"/>
          </a:solidFill>
        </p:spPr>
        <p:txBody>
          <a:bodyPr anchor="ctr"/>
          <a:lstStyle/>
          <a:p>
            <a:pPr algn="ctr" eaLnBrk="1" hangingPunct="1">
              <a:defRPr/>
            </a:pPr>
            <a:r>
              <a:rPr lang="ar-JO" sz="3600" b="1" dirty="0">
                <a:solidFill>
                  <a:schemeClr val="tx1"/>
                </a:solidFill>
                <a:latin typeface="Arial Black" charset="0"/>
                <a:ea typeface="ＭＳ Ｐゴシック" charset="0"/>
                <a:cs typeface="ＭＳ Ｐゴシック" charset="0"/>
              </a:rPr>
              <a:t>الفكرة الرئيسية في نحميا 1</a:t>
            </a:r>
            <a:endParaRPr lang="en-US" dirty="0">
              <a:solidFill>
                <a:schemeClr val="tx1"/>
              </a:solidFill>
              <a:latin typeface="Times New Roman" charset="0"/>
              <a:ea typeface="ＭＳ Ｐゴシック" charset="0"/>
              <a:cs typeface="ＭＳ Ｐゴシック" charset="0"/>
            </a:endParaRPr>
          </a:p>
        </p:txBody>
      </p:sp>
      <p:pic>
        <p:nvPicPr>
          <p:cNvPr id="438275" name="Picture 1027" descr="positionchessboard_diagonal_L2"/>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6497638" y="2209800"/>
            <a:ext cx="2341562"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8276" name="Rectangle 1028"/>
          <p:cNvSpPr>
            <a:spLocks noChangeArrowheads="1"/>
          </p:cNvSpPr>
          <p:nvPr/>
        </p:nvSpPr>
        <p:spPr bwMode="auto">
          <a:xfrm>
            <a:off x="0" y="1524000"/>
            <a:ext cx="9144000" cy="685800"/>
          </a:xfrm>
          <a:prstGeom prst="rect">
            <a:avLst/>
          </a:prstGeom>
          <a:solidFill>
            <a:srgbClr val="000000"/>
          </a:solidFill>
          <a:ln w="9525">
            <a:noFill/>
            <a:miter lim="800000"/>
            <a:headEnd/>
            <a:tailEnd/>
          </a:ln>
          <a:effectLst>
            <a:outerShdw blurRad="63500" dist="38099" dir="2700000" algn="ctr" rotWithShape="0">
              <a:schemeClr val="bg2">
                <a:alpha val="50000"/>
              </a:schemeClr>
            </a:outerShdw>
          </a:effectLst>
        </p:spPr>
        <p:txBody>
          <a:bodyPr anchor="b"/>
          <a:lstStyle/>
          <a:p>
            <a:pPr eaLnBrk="1" hangingPunct="1">
              <a:defRPr/>
            </a:pPr>
            <a:r>
              <a:rPr lang="ar-JO" sz="3600" b="1" baseline="0" dirty="0">
                <a:solidFill>
                  <a:srgbClr val="EAE8E2"/>
                </a:solidFill>
                <a:latin typeface="Arial Black" charset="0"/>
              </a:rPr>
              <a:t>يعطيك الله</a:t>
            </a:r>
            <a:endParaRPr lang="en-US" sz="3600" b="1" baseline="0" dirty="0">
              <a:solidFill>
                <a:srgbClr val="EAE8E2"/>
              </a:solidFill>
              <a:latin typeface="Arial Black" charset="0"/>
            </a:endParaRPr>
          </a:p>
        </p:txBody>
      </p:sp>
      <p:sp>
        <p:nvSpPr>
          <p:cNvPr id="438277" name="Rectangle 1029"/>
          <p:cNvSpPr>
            <a:spLocks noChangeArrowheads="1"/>
          </p:cNvSpPr>
          <p:nvPr/>
        </p:nvSpPr>
        <p:spPr bwMode="auto">
          <a:xfrm>
            <a:off x="0" y="3048000"/>
            <a:ext cx="9144000" cy="685800"/>
          </a:xfrm>
          <a:prstGeom prst="rect">
            <a:avLst/>
          </a:prstGeom>
          <a:noFill/>
          <a:ln w="9525">
            <a:noFill/>
            <a:miter lim="800000"/>
            <a:headEnd/>
            <a:tailEnd/>
          </a:ln>
          <a:effectLst>
            <a:outerShdw blurRad="63500" dist="38099" dir="2700000" algn="ctr" rotWithShape="0">
              <a:schemeClr val="bg2">
                <a:alpha val="50000"/>
              </a:schemeClr>
            </a:outerShdw>
          </a:effectLst>
        </p:spPr>
        <p:txBody>
          <a:bodyPr anchor="b"/>
          <a:lstStyle/>
          <a:p>
            <a:pPr eaLnBrk="1" hangingPunct="1">
              <a:defRPr/>
            </a:pPr>
            <a:r>
              <a:rPr lang="ar-JO" sz="3600" b="1" baseline="0" dirty="0">
                <a:solidFill>
                  <a:srgbClr val="FFFF00"/>
                </a:solidFill>
                <a:latin typeface="Arial Black" charset="0"/>
              </a:rPr>
              <a:t>المعلومات </a:t>
            </a:r>
            <a:r>
              <a:rPr lang="en-US" sz="3600" b="1" baseline="0" dirty="0">
                <a:solidFill>
                  <a:srgbClr val="FFFF00"/>
                </a:solidFill>
                <a:latin typeface="Arial Black" charset="0"/>
              </a:rPr>
              <a:t>    •    </a:t>
            </a:r>
            <a:r>
              <a:rPr lang="ar-JO" sz="3600" b="1" baseline="0" dirty="0">
                <a:solidFill>
                  <a:srgbClr val="FFFF00"/>
                </a:solidFill>
                <a:latin typeface="Arial Black" charset="0"/>
              </a:rPr>
              <a:t>الرؤية</a:t>
            </a:r>
            <a:r>
              <a:rPr lang="en-US" sz="3600" b="1" baseline="0" dirty="0">
                <a:solidFill>
                  <a:srgbClr val="FFFF00"/>
                </a:solidFill>
                <a:latin typeface="Arial Black" charset="0"/>
              </a:rPr>
              <a:t> </a:t>
            </a:r>
            <a:r>
              <a:rPr lang="en-US" sz="3600" b="1" baseline="0" dirty="0">
                <a:solidFill>
                  <a:srgbClr val="EAE8E2"/>
                </a:solidFill>
                <a:latin typeface="Arial Black" charset="0"/>
              </a:rPr>
              <a:t>    •   </a:t>
            </a:r>
            <a:r>
              <a:rPr lang="ar-JO" sz="3600" b="1" baseline="0" dirty="0">
                <a:solidFill>
                  <a:srgbClr val="FFFF00"/>
                </a:solidFill>
                <a:latin typeface="Arial Black" charset="0"/>
              </a:rPr>
              <a:t>المكانة</a:t>
            </a:r>
            <a:r>
              <a:rPr lang="ar-JO" sz="3600" b="1" baseline="0" dirty="0">
                <a:solidFill>
                  <a:srgbClr val="EAE8E2"/>
                </a:solidFill>
                <a:latin typeface="Arial Black" charset="0"/>
              </a:rPr>
              <a:t> </a:t>
            </a:r>
            <a:endParaRPr lang="en-US" sz="3600" b="1" baseline="0" dirty="0">
              <a:solidFill>
                <a:srgbClr val="EAE8E2"/>
              </a:solidFill>
              <a:latin typeface="Arial Black" charset="0"/>
            </a:endParaRPr>
          </a:p>
        </p:txBody>
      </p:sp>
      <p:sp>
        <p:nvSpPr>
          <p:cNvPr id="438278" name="Rectangle 1030"/>
          <p:cNvSpPr>
            <a:spLocks noChangeArrowheads="1"/>
          </p:cNvSpPr>
          <p:nvPr/>
        </p:nvSpPr>
        <p:spPr bwMode="auto">
          <a:xfrm>
            <a:off x="152400" y="5791200"/>
            <a:ext cx="8839200" cy="685800"/>
          </a:xfrm>
          <a:prstGeom prst="rect">
            <a:avLst/>
          </a:prstGeom>
          <a:solidFill>
            <a:srgbClr val="000000"/>
          </a:solidFill>
          <a:ln w="9525">
            <a:noFill/>
            <a:miter lim="800000"/>
            <a:headEnd/>
            <a:tailEnd/>
          </a:ln>
          <a:effectLst>
            <a:outerShdw blurRad="63500" dist="38099" dir="2700000" algn="ctr" rotWithShape="0">
              <a:schemeClr val="bg2">
                <a:alpha val="50000"/>
              </a:schemeClr>
            </a:outerShdw>
          </a:effectLst>
        </p:spPr>
        <p:txBody>
          <a:bodyPr anchor="b"/>
          <a:lstStyle/>
          <a:p>
            <a:pPr eaLnBrk="1" hangingPunct="1">
              <a:defRPr/>
            </a:pPr>
            <a:r>
              <a:rPr lang="ar-JO" sz="3600" b="1" baseline="0" dirty="0">
                <a:latin typeface="Arial Black" charset="0"/>
              </a:rPr>
              <a:t>التي تحتاجها لعمل مشيئته</a:t>
            </a:r>
            <a:endParaRPr lang="en-US" sz="3600" b="1" baseline="0" dirty="0">
              <a:latin typeface="Arial Black" charset="0"/>
            </a:endParaRPr>
          </a:p>
        </p:txBody>
      </p:sp>
      <p:grpSp>
        <p:nvGrpSpPr>
          <p:cNvPr id="2" name="Group 1"/>
          <p:cNvGrpSpPr>
            <a:grpSpLocks/>
          </p:cNvGrpSpPr>
          <p:nvPr/>
        </p:nvGrpSpPr>
        <p:grpSpPr bwMode="auto">
          <a:xfrm>
            <a:off x="3270250" y="2758949"/>
            <a:ext cx="2868623" cy="2624142"/>
            <a:chOff x="3491880" y="2590800"/>
            <a:chExt cx="2520280" cy="2820144"/>
          </a:xfrm>
        </p:grpSpPr>
        <p:pic>
          <p:nvPicPr>
            <p:cNvPr id="692235" name="Picture 1031" descr="vision2010_index_01_0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7600" y="2590800"/>
              <a:ext cx="2224088" cy="271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1028"/>
            <p:cNvSpPr>
              <a:spLocks noChangeArrowheads="1"/>
            </p:cNvSpPr>
            <p:nvPr/>
          </p:nvSpPr>
          <p:spPr bwMode="auto">
            <a:xfrm>
              <a:off x="3491880" y="4724963"/>
              <a:ext cx="2520280" cy="685981"/>
            </a:xfrm>
            <a:prstGeom prst="rect">
              <a:avLst/>
            </a:prstGeom>
            <a:solidFill>
              <a:srgbClr val="000000"/>
            </a:solidFill>
            <a:ln w="9525">
              <a:noFill/>
              <a:miter lim="800000"/>
              <a:headEnd/>
              <a:tailEnd/>
            </a:ln>
            <a:effectLst>
              <a:outerShdw blurRad="63500" dist="38099" dir="2700000" algn="ctr" rotWithShape="0">
                <a:schemeClr val="bg2">
                  <a:alpha val="50000"/>
                </a:schemeClr>
              </a:outerShdw>
            </a:effectLst>
          </p:spPr>
          <p:txBody>
            <a:bodyPr anchor="b"/>
            <a:lstStyle/>
            <a:p>
              <a:pPr eaLnBrk="1" hangingPunct="1">
                <a:defRPr/>
              </a:pPr>
              <a:r>
                <a:rPr lang="ar-JO" sz="3600" b="1" baseline="0" dirty="0">
                  <a:solidFill>
                    <a:srgbClr val="FFFF00"/>
                  </a:solidFill>
                  <a:latin typeface="Arial Black" charset="0"/>
                </a:rPr>
                <a:t>الرؤية</a:t>
              </a:r>
              <a:endParaRPr lang="en-US" sz="3600" b="1" baseline="0" dirty="0">
                <a:solidFill>
                  <a:srgbClr val="FFFF00"/>
                </a:solidFill>
                <a:latin typeface="Arial Black" charset="0"/>
              </a:endParaRPr>
            </a:p>
          </p:txBody>
        </p:sp>
      </p:grpSp>
      <p:grpSp>
        <p:nvGrpSpPr>
          <p:cNvPr id="3" name="Group 2"/>
          <p:cNvGrpSpPr>
            <a:grpSpLocks/>
          </p:cNvGrpSpPr>
          <p:nvPr/>
        </p:nvGrpSpPr>
        <p:grpSpPr bwMode="auto">
          <a:xfrm>
            <a:off x="609600" y="3733800"/>
            <a:ext cx="2514600" cy="1885950"/>
            <a:chOff x="609600" y="3733800"/>
            <a:chExt cx="2514600" cy="1885950"/>
          </a:xfrm>
        </p:grpSpPr>
        <p:pic>
          <p:nvPicPr>
            <p:cNvPr id="692233" name="Picture 1032" descr="infoknow the facts full 640x48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9600" y="3733800"/>
              <a:ext cx="2514600" cy="188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28"/>
            <p:cNvSpPr>
              <a:spLocks noChangeArrowheads="1"/>
            </p:cNvSpPr>
            <p:nvPr/>
          </p:nvSpPr>
          <p:spPr bwMode="auto">
            <a:xfrm>
              <a:off x="755650" y="3933825"/>
              <a:ext cx="2160588" cy="1189038"/>
            </a:xfrm>
            <a:prstGeom prst="rect">
              <a:avLst/>
            </a:prstGeom>
            <a:solidFill>
              <a:srgbClr val="000000"/>
            </a:solidFill>
            <a:ln w="9525">
              <a:noFill/>
              <a:miter lim="800000"/>
              <a:headEnd/>
              <a:tailEnd/>
            </a:ln>
            <a:effectLst>
              <a:outerShdw blurRad="63500" dist="38099" dir="2700000" algn="ctr" rotWithShape="0">
                <a:schemeClr val="bg2">
                  <a:alpha val="50000"/>
                </a:schemeClr>
              </a:outerShdw>
            </a:effectLst>
          </p:spPr>
          <p:txBody>
            <a:bodyPr anchor="ctr"/>
            <a:lstStyle/>
            <a:p>
              <a:pPr eaLnBrk="1" hangingPunct="1">
                <a:defRPr/>
              </a:pPr>
              <a:r>
                <a:rPr lang="ar-JO" sz="2000" b="1" baseline="0" dirty="0">
                  <a:solidFill>
                    <a:srgbClr val="EAE8E2"/>
                  </a:solidFill>
                  <a:latin typeface="Arial Black" charset="0"/>
                </a:rPr>
                <a:t>معرفة الحقائق</a:t>
              </a:r>
              <a:endParaRPr lang="en-US" sz="2000" b="1" baseline="0" dirty="0">
                <a:solidFill>
                  <a:srgbClr val="EAE8E2"/>
                </a:solidFill>
                <a:latin typeface="Arial Black"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82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827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3827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8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276" grpId="0" animBg="1"/>
      <p:bldP spid="438277" grpId="0"/>
      <p:bldP spid="438278"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700418" name="Rectangle 1027"/>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sz="1800" baseline="0">
              <a:solidFill>
                <a:srgbClr val="EAE8E2"/>
              </a:solidFill>
            </a:endParaRPr>
          </a:p>
        </p:txBody>
      </p:sp>
      <p:sp>
        <p:nvSpPr>
          <p:cNvPr id="440322" name="Rectangle 1026"/>
          <p:cNvSpPr>
            <a:spLocks noGrp="1" noChangeArrowheads="1"/>
          </p:cNvSpPr>
          <p:nvPr>
            <p:ph type="title"/>
          </p:nvPr>
        </p:nvSpPr>
        <p:spPr>
          <a:xfrm>
            <a:off x="395288" y="304800"/>
            <a:ext cx="8353425" cy="1552564"/>
          </a:xfrm>
        </p:spPr>
        <p:txBody>
          <a:bodyPr/>
          <a:lstStyle/>
          <a:p>
            <a:pPr algn="ctr" eaLnBrk="1" hangingPunct="1">
              <a:defRPr/>
            </a:pPr>
            <a:r>
              <a:rPr lang="ar-JO" sz="4000" b="1" dirty="0">
                <a:solidFill>
                  <a:srgbClr val="000000"/>
                </a:solidFill>
                <a:latin typeface="Arial Black" charset="0"/>
                <a:ea typeface="ＭＳ Ｐゴシック" charset="0"/>
                <a:cs typeface="ＭＳ Ｐゴシック" charset="0"/>
              </a:rPr>
              <a:t>ما هي المعرفة، الإيمان و مكان التأثير التي أعطاك إياها الله ؟</a:t>
            </a:r>
            <a:r>
              <a:rPr lang="en-US" sz="4000" b="1" dirty="0">
                <a:solidFill>
                  <a:srgbClr val="000000"/>
                </a:solidFill>
                <a:latin typeface="Arial Black" charset="0"/>
                <a:ea typeface="ＭＳ Ｐゴシック" charset="0"/>
                <a:cs typeface="ＭＳ Ｐゴシック" charset="0"/>
              </a:rPr>
              <a:t> </a:t>
            </a:r>
            <a:endParaRPr lang="en-US" sz="4800" b="1" dirty="0">
              <a:latin typeface="Arial Black" charset="0"/>
              <a:ea typeface="ＭＳ Ｐゴシック" charset="0"/>
              <a:cs typeface="ＭＳ Ｐゴシック" charset="0"/>
            </a:endParaRPr>
          </a:p>
        </p:txBody>
      </p:sp>
      <p:pic>
        <p:nvPicPr>
          <p:cNvPr id="70042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08088" y="2389188"/>
            <a:ext cx="6172200" cy="276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1026"/>
          <p:cNvSpPr txBox="1">
            <a:spLocks noChangeArrowheads="1"/>
          </p:cNvSpPr>
          <p:nvPr/>
        </p:nvSpPr>
        <p:spPr bwMode="auto">
          <a:xfrm>
            <a:off x="990600" y="4365625"/>
            <a:ext cx="7162800" cy="2087563"/>
          </a:xfrm>
          <a:prstGeom prst="rect">
            <a:avLst/>
          </a:prstGeom>
          <a:noFill/>
          <a:ln w="9525">
            <a:noFill/>
            <a:miter lim="800000"/>
            <a:headEnd/>
            <a:tailEnd/>
          </a:ln>
          <a:effectLst>
            <a:outerShdw blurRad="63500" dist="38099" dir="2700000" algn="ctr" rotWithShape="0">
              <a:schemeClr val="bg2">
                <a:alpha val="50000"/>
              </a:schemeClr>
            </a:outerShdw>
          </a:effectLst>
        </p:spPr>
        <p:txBody>
          <a:bodyPr anchor="b"/>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a:lstStyle>
          <a:p>
            <a:pPr algn="ctr" eaLnBrk="1" hangingPunct="1">
              <a:defRPr/>
            </a:pPr>
            <a:r>
              <a:rPr lang="ar-JO" sz="4000" b="1" baseline="0" dirty="0">
                <a:solidFill>
                  <a:srgbClr val="000000"/>
                </a:solidFill>
                <a:latin typeface="Arial Black" charset="0"/>
                <a:ea typeface="ＭＳ Ｐゴシック" charset="0"/>
                <a:cs typeface="ＭＳ Ｐゴシック" charset="0"/>
              </a:rPr>
              <a:t>ماذا يريدك الله أن تفعل بها ؟</a:t>
            </a:r>
            <a:endParaRPr lang="en-US" sz="4800" b="1" baseline="0" dirty="0">
              <a:solidFill>
                <a:srgbClr val="FDBC03"/>
              </a:solidFill>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41069202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2401" name="Picture 1" descr="prayer&amp;vision.bmp"/>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2402" name="Title 2"/>
          <p:cNvSpPr>
            <a:spLocks noGrp="1"/>
          </p:cNvSpPr>
          <p:nvPr>
            <p:ph type="title" idx="4294967295"/>
          </p:nvPr>
        </p:nvSpPr>
        <p:spPr>
          <a:xfrm>
            <a:off x="179388" y="5562600"/>
            <a:ext cx="8736012" cy="914400"/>
          </a:xfrm>
        </p:spPr>
        <p:txBody>
          <a:bodyPr/>
          <a:lstStyle/>
          <a:p>
            <a:pPr algn="ctr" eaLnBrk="1" hangingPunct="1"/>
            <a:r>
              <a:rPr lang="ar-JO" sz="4800" b="1" dirty="0">
                <a:latin typeface="Helvetica" charset="0"/>
                <a:ea typeface="Osaka" charset="0"/>
                <a:cs typeface="Osaka" charset="0"/>
              </a:rPr>
              <a:t>الصلاة و الرؤية</a:t>
            </a:r>
            <a:endParaRPr lang="en-US" sz="4800" b="1" dirty="0">
              <a:latin typeface="Helvetica" charset="0"/>
              <a:ea typeface="Osaka" charset="0"/>
              <a:cs typeface="Osaka" charset="0"/>
            </a:endParaRPr>
          </a:p>
        </p:txBody>
      </p:sp>
    </p:spTree>
    <p:extLst>
      <p:ext uri="{BB962C8B-B14F-4D97-AF65-F5344CB8AC3E}">
        <p14:creationId xmlns:p14="http://schemas.microsoft.com/office/powerpoint/2010/main" val="1581764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icopolis odeum seats not restored, tb05110312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33402"/>
            <a:ext cx="9099463" cy="6824597"/>
          </a:xfrm>
          <a:prstGeom prst="rect">
            <a:avLst/>
          </a:prstGeom>
        </p:spPr>
      </p:pic>
      <p:sp>
        <p:nvSpPr>
          <p:cNvPr id="900098" name="Rectangle 2"/>
          <p:cNvSpPr>
            <a:spLocks noGrp="1" noChangeArrowheads="1"/>
          </p:cNvSpPr>
          <p:nvPr>
            <p:ph type="ctrTitle"/>
          </p:nvPr>
        </p:nvSpPr>
        <p:spPr>
          <a:xfrm>
            <a:off x="0" y="232008"/>
            <a:ext cx="9144000" cy="3124984"/>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كيف يجب عليك أن تتجاوب مع أمانة الله </a:t>
            </a:r>
            <a:r>
              <a:rPr lang="ar-JO" sz="5400" b="1" dirty="0">
                <a:solidFill>
                  <a:srgbClr val="FFFF00"/>
                </a:solidFill>
                <a:effectLst>
                  <a:glow rad="127000">
                    <a:schemeClr val="tx1"/>
                  </a:glow>
                </a:effectLst>
                <a:latin typeface="Arial" charset="0"/>
                <a:ea typeface="ＭＳ Ｐゴシック" charset="0"/>
                <a:cs typeface="ＭＳ Ｐゴシック" charset="0"/>
              </a:rPr>
              <a:t>لاستردادك</a:t>
            </a:r>
            <a:r>
              <a:rPr lang="ar-JO" sz="5400" b="1" dirty="0">
                <a:effectLst>
                  <a:glow rad="127000">
                    <a:schemeClr val="tx1"/>
                  </a:glow>
                </a:effectLst>
                <a:latin typeface="Arial" charset="0"/>
                <a:ea typeface="ＭＳ Ｐゴシック" charset="0"/>
                <a:cs typeface="ＭＳ Ｐゴシック" charset="0"/>
              </a:rPr>
              <a:t>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057799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49" name="Rectangle 3"/>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pic>
        <p:nvPicPr>
          <p:cNvPr id="744450" name="Picture 1" descr="requestofthek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38200" y="0"/>
            <a:ext cx="7696200" cy="693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4451" name="Title 2"/>
          <p:cNvSpPr>
            <a:spLocks noGrp="1"/>
          </p:cNvSpPr>
          <p:nvPr>
            <p:ph type="title" idx="4294967295"/>
          </p:nvPr>
        </p:nvSpPr>
        <p:spPr>
          <a:xfrm>
            <a:off x="1143000" y="2514600"/>
            <a:ext cx="3619500" cy="4343400"/>
          </a:xfrm>
        </p:spPr>
        <p:txBody>
          <a:bodyPr/>
          <a:lstStyle/>
          <a:p>
            <a:pPr algn="ctr" eaLnBrk="1" hangingPunct="1"/>
            <a:r>
              <a:rPr lang="ar-JO" sz="4800" b="1" dirty="0">
                <a:solidFill>
                  <a:schemeClr val="bg1"/>
                </a:solidFill>
                <a:latin typeface="Helvetica" charset="0"/>
                <a:ea typeface="Osaka" charset="0"/>
                <a:cs typeface="Osaka" charset="0"/>
              </a:rPr>
              <a:t>ضمان</a:t>
            </a:r>
            <a:br>
              <a:rPr lang="en-US" sz="4800" b="1" dirty="0">
                <a:solidFill>
                  <a:schemeClr val="bg1"/>
                </a:solidFill>
                <a:latin typeface="Helvetica" charset="0"/>
                <a:ea typeface="Osaka" charset="0"/>
                <a:cs typeface="Osaka" charset="0"/>
              </a:rPr>
            </a:br>
            <a:r>
              <a:rPr lang="ar-JO" sz="4800" b="1" dirty="0">
                <a:solidFill>
                  <a:schemeClr val="bg1"/>
                </a:solidFill>
                <a:latin typeface="Helvetica" charset="0"/>
                <a:ea typeface="Osaka" charset="0"/>
                <a:cs typeface="Osaka" charset="0"/>
              </a:rPr>
              <a:t>مساعدة الملك</a:t>
            </a:r>
            <a:endParaRPr lang="en-US" sz="4800" b="1" dirty="0">
              <a:solidFill>
                <a:schemeClr val="bg1"/>
              </a:solidFill>
              <a:latin typeface="Helvetica" charset="0"/>
              <a:ea typeface="Osaka" charset="0"/>
              <a:cs typeface="Osaka" charset="0"/>
            </a:endParaRPr>
          </a:p>
        </p:txBody>
      </p:sp>
    </p:spTree>
    <p:extLst>
      <p:ext uri="{BB962C8B-B14F-4D97-AF65-F5344CB8AC3E}">
        <p14:creationId xmlns:p14="http://schemas.microsoft.com/office/powerpoint/2010/main" val="22393635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eaLnBrk="1" hangingPunct="1"/>
            <a:endParaRPr lang="en-US" b="1" baseline="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نحميا 2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647480377"/>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dow of nehemiah.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6497" name="Rectangle 1026"/>
          <p:cNvSpPr>
            <a:spLocks noGrp="1" noChangeArrowheads="1"/>
          </p:cNvSpPr>
          <p:nvPr>
            <p:ph type="ctrTitle"/>
          </p:nvPr>
        </p:nvSpPr>
        <p:spPr>
          <a:xfrm>
            <a:off x="4655889" y="405902"/>
            <a:ext cx="4262438" cy="1536625"/>
          </a:xfrm>
          <a:solidFill>
            <a:srgbClr val="000000"/>
          </a:solidFill>
        </p:spPr>
        <p:txBody>
          <a:bodyPr anchor="ctr" anchorCtr="1"/>
          <a:lstStyle/>
          <a:p>
            <a:pPr algn="ctr"/>
            <a:r>
              <a:rPr kumimoji="0" lang="ar-JO" b="1" dirty="0">
                <a:solidFill>
                  <a:srgbClr val="FFFFFF"/>
                </a:solidFill>
                <a:latin typeface="Arial Black" charset="0"/>
                <a:ea typeface="ＭＳ Ｐゴシック" charset="0"/>
                <a:cs typeface="ＭＳ Ｐゴシック" charset="0"/>
              </a:rPr>
              <a:t>نحميا</a:t>
            </a:r>
            <a:br>
              <a:rPr kumimoji="0" lang="ar-JO" b="1" dirty="0">
                <a:solidFill>
                  <a:srgbClr val="FFFFFF"/>
                </a:solidFill>
                <a:latin typeface="Arial Black" charset="0"/>
                <a:ea typeface="ＭＳ Ｐゴシック" charset="0"/>
                <a:cs typeface="ＭＳ Ｐゴシック" charset="0"/>
              </a:rPr>
            </a:br>
            <a:r>
              <a:rPr kumimoji="0" lang="ar-JO" b="1" dirty="0">
                <a:solidFill>
                  <a:srgbClr val="FFFFFF"/>
                </a:solidFill>
                <a:latin typeface="Arial Black" charset="0"/>
                <a:ea typeface="ＭＳ Ｐゴシック" charset="0"/>
                <a:cs typeface="ＭＳ Ｐゴシック" charset="0"/>
              </a:rPr>
              <a:t>2: 11-20</a:t>
            </a:r>
            <a:endParaRPr kumimoji="0" lang="en-US" b="1" dirty="0">
              <a:solidFill>
                <a:srgbClr val="FFFFFF"/>
              </a:solidFill>
              <a:latin typeface="Arial Black" charset="0"/>
              <a:ea typeface="ＭＳ Ｐゴシック" charset="0"/>
              <a:cs typeface="ＭＳ Ｐゴシック" charset="0"/>
            </a:endParaRPr>
          </a:p>
        </p:txBody>
      </p:sp>
      <p:sp>
        <p:nvSpPr>
          <p:cNvPr id="106499" name="Rectangle 1028"/>
          <p:cNvSpPr>
            <a:spLocks noChangeArrowheads="1"/>
          </p:cNvSpPr>
          <p:nvPr/>
        </p:nvSpPr>
        <p:spPr bwMode="auto">
          <a:xfrm>
            <a:off x="4767808" y="2924175"/>
            <a:ext cx="4038600" cy="2514600"/>
          </a:xfrm>
          <a:prstGeom prst="rect">
            <a:avLst/>
          </a:prstGeom>
          <a:solidFill>
            <a:srgbClr val="FFFFFF"/>
          </a:solidFill>
          <a:ln w="9525">
            <a:solidFill>
              <a:schemeClr val="tx1"/>
            </a:solidFill>
            <a:miter lim="800000"/>
            <a:headEnd/>
            <a:tailEnd/>
          </a:ln>
        </p:spPr>
        <p:txBody>
          <a:bodyPr anchor="ctr" anchorCtr="1"/>
          <a:lstStyle/>
          <a:p>
            <a:pPr>
              <a:spcBef>
                <a:spcPct val="20000"/>
              </a:spcBef>
              <a:buClr>
                <a:srgbClr val="578963"/>
              </a:buClr>
              <a:buFont typeface="Monotype Sorts" charset="0"/>
              <a:buNone/>
            </a:pPr>
            <a:r>
              <a:rPr kumimoji="1" lang="ar-JO" altLang="zh-CN" sz="4400" b="1" baseline="0" dirty="0">
                <a:solidFill>
                  <a:srgbClr val="000000"/>
                </a:solidFill>
                <a:latin typeface="Arial Black" charset="0"/>
                <a:cs typeface="Times New Roman" charset="0"/>
              </a:rPr>
              <a:t>استرداد           كرامة الله</a:t>
            </a:r>
            <a:endParaRPr kumimoji="1" lang="en-US" sz="4400" b="1" baseline="0" dirty="0">
              <a:solidFill>
                <a:srgbClr val="000000"/>
              </a:solidFill>
              <a:latin typeface="Arial Black" charset="0"/>
              <a:cs typeface="Times New Roman" charset="0"/>
            </a:endParaRPr>
          </a:p>
        </p:txBody>
      </p:sp>
    </p:spTree>
    <p:extLst>
      <p:ext uri="{BB962C8B-B14F-4D97-AF65-F5344CB8AC3E}">
        <p14:creationId xmlns:p14="http://schemas.microsoft.com/office/powerpoint/2010/main" val="32616406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16770" name="Rectangle 1026"/>
          <p:cNvSpPr>
            <a:spLocks noGrp="1" noChangeArrowheads="1"/>
          </p:cNvSpPr>
          <p:nvPr>
            <p:ph type="title"/>
          </p:nvPr>
        </p:nvSpPr>
        <p:spPr>
          <a:xfrm>
            <a:off x="0" y="230103"/>
            <a:ext cx="9144000" cy="1170441"/>
          </a:xfrm>
          <a:noFill/>
        </p:spPr>
        <p:txBody>
          <a:bodyPr anchor="ctr"/>
          <a:lstStyle/>
          <a:p>
            <a:pPr algn="ctr" eaLnBrk="1" hangingPunct="1">
              <a:defRPr/>
            </a:pPr>
            <a:r>
              <a:rPr lang="ar-JO" sz="4800" b="1" dirty="0">
                <a:solidFill>
                  <a:srgbClr val="FFFFFF"/>
                </a:solidFill>
                <a:latin typeface="Arial Black" charset="0"/>
                <a:ea typeface="ＭＳ Ｐゴシック" charset="0"/>
                <a:cs typeface="ＭＳ Ｐゴシック" charset="0"/>
              </a:rPr>
              <a:t>هيكل لكن لا أسوار</a:t>
            </a:r>
            <a:endParaRPr lang="en-US" sz="6000" b="1" dirty="0">
              <a:solidFill>
                <a:srgbClr val="FFFFFF"/>
              </a:solidFill>
              <a:latin typeface="Arial Black"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2244" y="1628800"/>
            <a:ext cx="9111756" cy="5206718"/>
          </a:xfrm>
          <a:prstGeom prst="rect">
            <a:avLst/>
          </a:prstGeom>
        </p:spPr>
      </p:pic>
    </p:spTree>
    <p:extLst>
      <p:ext uri="{BB962C8B-B14F-4D97-AF65-F5344CB8AC3E}">
        <p14:creationId xmlns:p14="http://schemas.microsoft.com/office/powerpoint/2010/main" val="34395556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171010" name="Rectangle 1027"/>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algn="l"/>
            <a:endParaRPr lang="en-US" sz="1800" baseline="0">
              <a:solidFill>
                <a:srgbClr val="EAE8E2"/>
              </a:solidFill>
            </a:endParaRPr>
          </a:p>
        </p:txBody>
      </p:sp>
      <p:sp>
        <p:nvSpPr>
          <p:cNvPr id="416770" name="Rectangle 1026"/>
          <p:cNvSpPr>
            <a:spLocks noGrp="1" noChangeArrowheads="1"/>
          </p:cNvSpPr>
          <p:nvPr>
            <p:ph type="title"/>
          </p:nvPr>
        </p:nvSpPr>
        <p:spPr>
          <a:xfrm>
            <a:off x="838200" y="304799"/>
            <a:ext cx="7162800" cy="1587921"/>
          </a:xfrm>
          <a:solidFill>
            <a:srgbClr val="000000"/>
          </a:solidFill>
        </p:spPr>
        <p:txBody>
          <a:bodyPr anchor="ctr"/>
          <a:lstStyle/>
          <a:p>
            <a:pPr algn="ctr" eaLnBrk="1" hangingPunct="1">
              <a:defRPr/>
            </a:pPr>
            <a:r>
              <a:rPr lang="ar-JO" sz="4800" b="1" dirty="0">
                <a:solidFill>
                  <a:srgbClr val="FFFFFF"/>
                </a:solidFill>
                <a:latin typeface="Arial Black" charset="0"/>
                <a:ea typeface="ＭＳ Ｐゴシック" charset="0"/>
                <a:cs typeface="ＭＳ Ｐゴシック" charset="0"/>
              </a:rPr>
              <a:t>ملخص </a:t>
            </a:r>
            <a:br>
              <a:rPr lang="ar-JO" sz="4800" b="1" dirty="0">
                <a:solidFill>
                  <a:srgbClr val="FFFFFF"/>
                </a:solidFill>
                <a:latin typeface="Arial Black" charset="0"/>
                <a:ea typeface="ＭＳ Ｐゴシック" charset="0"/>
                <a:cs typeface="ＭＳ Ｐゴシック" charset="0"/>
              </a:rPr>
            </a:br>
            <a:r>
              <a:rPr lang="ar-JO" sz="4800" b="1" dirty="0">
                <a:solidFill>
                  <a:srgbClr val="FFFFFF"/>
                </a:solidFill>
                <a:latin typeface="Arial Black" charset="0"/>
                <a:ea typeface="ＭＳ Ｐゴシック" charset="0"/>
                <a:cs typeface="ＭＳ Ｐゴシック" charset="0"/>
              </a:rPr>
              <a:t>نحميا 1: 1-2: 10</a:t>
            </a:r>
            <a:endParaRPr lang="en-US" sz="6000" b="1" dirty="0">
              <a:solidFill>
                <a:srgbClr val="FFFFFF"/>
              </a:solidFill>
              <a:latin typeface="Arial Black" charset="0"/>
              <a:ea typeface="ＭＳ Ｐゴシック" charset="0"/>
              <a:cs typeface="ＭＳ Ｐゴシック" charset="0"/>
            </a:endParaRPr>
          </a:p>
        </p:txBody>
      </p:sp>
      <p:pic>
        <p:nvPicPr>
          <p:cNvPr id="2" name="Picture 1" descr="broken-wall-siloutt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516194"/>
            <a:ext cx="9144000" cy="2341084"/>
          </a:xfrm>
          <a:prstGeom prst="rect">
            <a:avLst/>
          </a:prstGeom>
        </p:spPr>
      </p:pic>
      <p:sp>
        <p:nvSpPr>
          <p:cNvPr id="6" name="Rectangle 1026"/>
          <p:cNvSpPr txBox="1">
            <a:spLocks noChangeArrowheads="1"/>
          </p:cNvSpPr>
          <p:nvPr/>
        </p:nvSpPr>
        <p:spPr bwMode="auto">
          <a:xfrm rot="20886181">
            <a:off x="1008928" y="2332710"/>
            <a:ext cx="7162800" cy="2402647"/>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a:lstStyle>
          <a:p>
            <a:pPr algn="ctr" defTabSz="457200" eaLnBrk="1" hangingPunct="1">
              <a:defRPr/>
            </a:pPr>
            <a:r>
              <a:rPr lang="ar-JO" sz="6000" b="1" baseline="0" dirty="0">
                <a:solidFill>
                  <a:srgbClr val="FFFFFF"/>
                </a:solidFill>
                <a:latin typeface="Chalkduster"/>
                <a:ea typeface="ＭＳ Ｐゴシック" charset="0"/>
                <a:cs typeface="Chalkduster"/>
              </a:rPr>
              <a:t>الله مُلام</a:t>
            </a:r>
            <a:endParaRPr lang="en-US" sz="6000" b="1" baseline="0" dirty="0">
              <a:solidFill>
                <a:srgbClr val="FFFFFF"/>
              </a:solidFill>
              <a:latin typeface="Chalkduster"/>
              <a:ea typeface="ＭＳ Ｐゴシック" charset="0"/>
              <a:cs typeface="Chalkduster"/>
            </a:endParaRPr>
          </a:p>
        </p:txBody>
      </p:sp>
    </p:spTree>
    <p:extLst>
      <p:ext uri="{BB962C8B-B14F-4D97-AF65-F5344CB8AC3E}">
        <p14:creationId xmlns:p14="http://schemas.microsoft.com/office/powerpoint/2010/main" val="37149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95586" name="Picture 1026" descr="cupbearervino-ross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324525" cy="332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9059" name="Rectangle 1027"/>
          <p:cNvSpPr>
            <a:spLocks noGrp="1" noChangeArrowheads="1"/>
          </p:cNvSpPr>
          <p:nvPr>
            <p:ph type="title"/>
          </p:nvPr>
        </p:nvSpPr>
        <p:spPr>
          <a:xfrm>
            <a:off x="3854823" y="304800"/>
            <a:ext cx="4724400" cy="1981200"/>
          </a:xfrm>
        </p:spPr>
        <p:txBody>
          <a:bodyPr/>
          <a:lstStyle/>
          <a:p>
            <a:pPr algn="ctr" eaLnBrk="1" hangingPunct="1">
              <a:defRPr/>
            </a:pPr>
            <a:r>
              <a:rPr lang="ar-JO" sz="4800" b="1" dirty="0">
                <a:solidFill>
                  <a:schemeClr val="tx1"/>
                </a:solidFill>
                <a:latin typeface="Arial Black" charset="0"/>
                <a:ea typeface="ＭＳ Ｐゴシック" charset="0"/>
                <a:cs typeface="ＭＳ Ｐゴシック" charset="0"/>
              </a:rPr>
              <a:t>الساقي</a:t>
            </a:r>
            <a:endParaRPr lang="en-US" sz="4800" b="1" dirty="0">
              <a:latin typeface="Arial Black" charset="0"/>
              <a:ea typeface="ＭＳ Ｐゴシック" charset="0"/>
              <a:cs typeface="ＭＳ Ｐゴシック" charset="0"/>
            </a:endParaRPr>
          </a:p>
        </p:txBody>
      </p:sp>
      <p:pic>
        <p:nvPicPr>
          <p:cNvPr id="429060" name="Picture 1028" descr="Neh2pleadsforJerusale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37" y="2980515"/>
            <a:ext cx="3322688" cy="3877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7"/>
          <p:cNvSpPr txBox="1">
            <a:spLocks noChangeArrowheads="1"/>
          </p:cNvSpPr>
          <p:nvPr/>
        </p:nvSpPr>
        <p:spPr bwMode="auto">
          <a:xfrm>
            <a:off x="3324525" y="5232008"/>
            <a:ext cx="5819475" cy="1625992"/>
          </a:xfrm>
          <a:prstGeom prst="rect">
            <a:avLst/>
          </a:prstGeom>
          <a:noFill/>
          <a:ln w="9525">
            <a:noFill/>
            <a:miter lim="800000"/>
            <a:headEnd/>
            <a:tailEnd/>
          </a:ln>
          <a:effectLst>
            <a:outerShdw blurRad="63500" dist="38099" dir="2700000" algn="ctr" rotWithShape="0">
              <a:schemeClr val="bg2">
                <a:alpha val="50000"/>
              </a:schemeClr>
            </a:outerShdw>
          </a:effectLst>
        </p:spPr>
        <p:txBody>
          <a:bodyPr anchor="b"/>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a:lstStyle>
          <a:p>
            <a:pPr algn="ctr" eaLnBrk="1" hangingPunct="1">
              <a:defRPr/>
            </a:pPr>
            <a:r>
              <a:rPr lang="ar-JO" sz="4800" b="1" baseline="0" dirty="0">
                <a:solidFill>
                  <a:srgbClr val="EAE8E2"/>
                </a:solidFill>
                <a:latin typeface="Arial"/>
                <a:ea typeface="ＭＳ Ｐゴシック" charset="0"/>
                <a:cs typeface="Arial"/>
              </a:rPr>
              <a:t>على استعداد أن يكون  رئيس عمال</a:t>
            </a:r>
            <a:endParaRPr lang="en-US" sz="4800" b="1" baseline="0" dirty="0">
              <a:solidFill>
                <a:srgbClr val="FDBC03"/>
              </a:solidFill>
              <a:latin typeface="Arial"/>
              <a:ea typeface="ＭＳ Ｐゴシック" charset="0"/>
              <a:cs typeface="Arial"/>
            </a:endParaRPr>
          </a:p>
        </p:txBody>
      </p:sp>
      <p:pic>
        <p:nvPicPr>
          <p:cNvPr id="2" name="Picture 1" descr="hard-hat.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01920" y="2951152"/>
            <a:ext cx="3130826" cy="2280856"/>
          </a:xfrm>
          <a:prstGeom prst="rect">
            <a:avLst/>
          </a:prstGeom>
        </p:spPr>
      </p:pic>
      <p:sp>
        <p:nvSpPr>
          <p:cNvPr id="3" name="Right Arrow 2"/>
          <p:cNvSpPr/>
          <p:nvPr/>
        </p:nvSpPr>
        <p:spPr>
          <a:xfrm>
            <a:off x="3411036" y="3324716"/>
            <a:ext cx="1780550" cy="161597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defTabSz="457200" eaLnBrk="1" fontAlgn="auto" hangingPunct="1">
              <a:spcBef>
                <a:spcPts val="0"/>
              </a:spcBef>
              <a:spcAft>
                <a:spcPts val="0"/>
              </a:spcAft>
            </a:pPr>
            <a:endParaRPr lang="en-US" sz="1800" baseline="0">
              <a:solidFill>
                <a:srgbClr val="EAE8E2"/>
              </a:solidFill>
              <a:latin typeface="Arial Narrow"/>
            </a:endParaRPr>
          </a:p>
        </p:txBody>
      </p:sp>
    </p:spTree>
    <p:extLst>
      <p:ext uri="{BB962C8B-B14F-4D97-AF65-F5344CB8AC3E}">
        <p14:creationId xmlns:p14="http://schemas.microsoft.com/office/powerpoint/2010/main" val="37843567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nodeType="afterEffect">
                                  <p:stCondLst>
                                    <p:cond delay="0"/>
                                  </p:stCondLst>
                                  <p:childTnLst>
                                    <p:set>
                                      <p:cBhvr>
                                        <p:cTn id="6" dur="1" fill="hold">
                                          <p:stCondLst>
                                            <p:cond delay="0"/>
                                          </p:stCondLst>
                                        </p:cTn>
                                        <p:tgtEl>
                                          <p:spTgt spid="429060"/>
                                        </p:tgtEl>
                                        <p:attrNameLst>
                                          <p:attrName>style.visibility</p:attrName>
                                        </p:attrNameLst>
                                      </p:cBhvr>
                                      <p:to>
                                        <p:strVal val="visible"/>
                                      </p:to>
                                    </p:set>
                                    <p:animEffect transition="in" filter="dissolve">
                                      <p:cBhvr>
                                        <p:cTn id="7" dur="500"/>
                                        <p:tgtEl>
                                          <p:spTgt spid="42906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3"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3" name="Picture 2" descr="bricks-250wi.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659" y="2667"/>
            <a:ext cx="9192659" cy="6947598"/>
          </a:xfrm>
          <a:prstGeom prst="rect">
            <a:avLst/>
          </a:prstGeom>
        </p:spPr>
      </p:pic>
      <p:sp>
        <p:nvSpPr>
          <p:cNvPr id="406530" name="Rectangle 1026"/>
          <p:cNvSpPr>
            <a:spLocks noGrp="1" noChangeArrowheads="1"/>
          </p:cNvSpPr>
          <p:nvPr>
            <p:ph type="title"/>
          </p:nvPr>
        </p:nvSpPr>
        <p:spPr>
          <a:xfrm>
            <a:off x="-48659" y="1109867"/>
            <a:ext cx="9144000" cy="4290063"/>
          </a:xfrm>
          <a:noFill/>
        </p:spPr>
        <p:txBody>
          <a:bodyPr anchor="ctr"/>
          <a:lstStyle/>
          <a:p>
            <a:pPr algn="ctr" eaLnBrk="1" hangingPunct="1">
              <a:defRPr/>
            </a:pPr>
            <a:r>
              <a:rPr lang="ar-JO" sz="7200" b="1" dirty="0">
                <a:solidFill>
                  <a:schemeClr val="tx1"/>
                </a:solidFill>
                <a:effectLst>
                  <a:glow rad="215900">
                    <a:schemeClr val="bg2"/>
                  </a:glow>
                </a:effectLst>
                <a:latin typeface="Arial Black" charset="0"/>
                <a:ea typeface="ＭＳ Ｐゴシック" charset="0"/>
                <a:cs typeface="ＭＳ Ｐゴシック" charset="0"/>
              </a:rPr>
              <a:t>كيف </a:t>
            </a:r>
            <a:r>
              <a:rPr lang="ar-JO" sz="7200" b="1" dirty="0">
                <a:solidFill>
                  <a:srgbClr val="FFFF00"/>
                </a:solidFill>
                <a:effectLst>
                  <a:glow rad="215900">
                    <a:schemeClr val="bg2"/>
                  </a:glow>
                </a:effectLst>
                <a:latin typeface="Arial Black" charset="0"/>
                <a:ea typeface="ＭＳ Ｐゴシック" charset="0"/>
                <a:cs typeface="ＭＳ Ｐゴシック" charset="0"/>
              </a:rPr>
              <a:t>يستردنا</a:t>
            </a:r>
            <a:r>
              <a:rPr lang="ar-JO" sz="7200" b="1" dirty="0">
                <a:solidFill>
                  <a:schemeClr val="tx1"/>
                </a:solidFill>
                <a:effectLst>
                  <a:glow rad="215900">
                    <a:schemeClr val="bg2"/>
                  </a:glow>
                </a:effectLst>
                <a:latin typeface="Arial Black" charset="0"/>
                <a:ea typeface="ＭＳ Ｐゴシック" charset="0"/>
                <a:cs typeface="ＭＳ Ｐゴシック" charset="0"/>
              </a:rPr>
              <a:t> الله ؟</a:t>
            </a:r>
            <a:endParaRPr lang="en-US" sz="8800" dirty="0">
              <a:solidFill>
                <a:schemeClr val="tx1"/>
              </a:solidFill>
              <a:effectLst>
                <a:glow rad="215900">
                  <a:schemeClr val="bg2"/>
                </a:glow>
              </a:effectLst>
              <a:latin typeface="Times New Roman" charset="0"/>
              <a:ea typeface="ＭＳ Ｐゴシック" charset="0"/>
              <a:cs typeface="ＭＳ Ｐゴシック" charset="0"/>
            </a:endParaRPr>
          </a:p>
        </p:txBody>
      </p:sp>
      <p:sp>
        <p:nvSpPr>
          <p:cNvPr id="6" name="Rectangle 1026"/>
          <p:cNvSpPr txBox="1">
            <a:spLocks noChangeArrowheads="1"/>
          </p:cNvSpPr>
          <p:nvPr/>
        </p:nvSpPr>
        <p:spPr bwMode="auto">
          <a:xfrm>
            <a:off x="-48659" y="4313603"/>
            <a:ext cx="9144000" cy="2636662"/>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a:lstStyle>
          <a:p>
            <a:pPr algn="ctr" defTabSz="457200" eaLnBrk="1" hangingPunct="1">
              <a:defRPr/>
            </a:pPr>
            <a:r>
              <a:rPr lang="en-US" sz="6000" b="1" baseline="0" dirty="0">
                <a:solidFill>
                  <a:srgbClr val="EAE8E2"/>
                </a:solidFill>
                <a:effectLst>
                  <a:glow rad="215900">
                    <a:srgbClr val="000000"/>
                  </a:glow>
                </a:effectLst>
                <a:latin typeface="Arial Black" charset="0"/>
                <a:ea typeface="ＭＳ Ｐゴシック" charset="0"/>
                <a:cs typeface="ＭＳ Ｐゴシック" charset="0"/>
              </a:rPr>
              <a:t>(</a:t>
            </a:r>
            <a:r>
              <a:rPr lang="ar-JO" sz="6000" b="1" baseline="0" dirty="0">
                <a:solidFill>
                  <a:srgbClr val="EAE8E2"/>
                </a:solidFill>
                <a:effectLst>
                  <a:glow rad="215900">
                    <a:srgbClr val="000000"/>
                  </a:glow>
                </a:effectLst>
                <a:latin typeface="Arial Black" charset="0"/>
                <a:ea typeface="ＭＳ Ｐゴシック" charset="0"/>
                <a:cs typeface="ＭＳ Ｐゴシック" charset="0"/>
              </a:rPr>
              <a:t>3 طرق في نحميا 2</a:t>
            </a:r>
            <a:r>
              <a:rPr lang="en-US" sz="6000" b="1" baseline="0" dirty="0">
                <a:solidFill>
                  <a:srgbClr val="EAE8E2"/>
                </a:solidFill>
                <a:effectLst>
                  <a:glow rad="215900">
                    <a:srgbClr val="000000"/>
                  </a:glow>
                </a:effectLst>
                <a:latin typeface="Arial Black" charset="0"/>
                <a:ea typeface="ＭＳ Ｐゴシック" charset="0"/>
                <a:cs typeface="ＭＳ Ｐゴシック" charset="0"/>
              </a:rPr>
              <a:t>)</a:t>
            </a:r>
            <a:endParaRPr lang="en-US" sz="7200" baseline="0" dirty="0">
              <a:solidFill>
                <a:srgbClr val="EAE8E2"/>
              </a:solidFill>
              <a:effectLst>
                <a:glow rad="215900">
                  <a:srgbClr val="000000"/>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3592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87165"/>
            <a:ext cx="9150543" cy="6770835"/>
          </a:xfrm>
          <a:prstGeom prst="rect">
            <a:avLst/>
          </a:prstGeom>
        </p:spPr>
      </p:pic>
      <p:sp>
        <p:nvSpPr>
          <p:cNvPr id="389122" name="Rectangle 1026"/>
          <p:cNvSpPr>
            <a:spLocks noGrp="1" noChangeArrowheads="1"/>
          </p:cNvSpPr>
          <p:nvPr>
            <p:ph type="title"/>
          </p:nvPr>
        </p:nvSpPr>
        <p:spPr>
          <a:xfrm>
            <a:off x="2214546" y="39368"/>
            <a:ext cx="6929454" cy="1830592"/>
          </a:xfrm>
        </p:spPr>
        <p:txBody>
          <a:bodyPr/>
          <a:lstStyle/>
          <a:p>
            <a:pPr marL="719138" indent="-719138" algn="r" eaLnBrk="1" hangingPunct="1">
              <a:defRPr/>
            </a:pPr>
            <a:br>
              <a:rPr lang="en-US" sz="3600" b="1" dirty="0">
                <a:solidFill>
                  <a:schemeClr val="bg2"/>
                </a:solidFill>
                <a:latin typeface="Arial Black" charset="0"/>
                <a:ea typeface="ＭＳ Ｐゴシック" charset="0"/>
                <a:cs typeface="ＭＳ Ｐゴシック" charset="0"/>
              </a:rPr>
            </a:br>
            <a:r>
              <a:rPr lang="ar-JO" b="1" dirty="0">
                <a:solidFill>
                  <a:schemeClr val="bg2"/>
                </a:solidFill>
              </a:rPr>
              <a:t>1. </a:t>
            </a:r>
            <a:r>
              <a:rPr lang="ar-JO" b="1" dirty="0">
                <a:solidFill>
                  <a:srgbClr val="002060"/>
                </a:solidFill>
              </a:rPr>
              <a:t>يخبرنا</a:t>
            </a:r>
            <a:r>
              <a:rPr lang="ar-JO" b="1" dirty="0">
                <a:solidFill>
                  <a:schemeClr val="bg2"/>
                </a:solidFill>
              </a:rPr>
              <a:t> الله عن أحوالنا الحزينة (2: 11-15)</a:t>
            </a:r>
            <a:endParaRPr lang="en-US" b="1" dirty="0">
              <a:solidFill>
                <a:schemeClr val="bg2"/>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441388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3"/>
          <p:cNvSpPr>
            <a:spLocks noGrp="1" noChangeArrowheads="1"/>
          </p:cNvSpPr>
          <p:nvPr>
            <p:ph type="ctrTitle"/>
          </p:nvPr>
        </p:nvSpPr>
        <p:spPr>
          <a:xfrm>
            <a:off x="5117531" y="0"/>
            <a:ext cx="3978159" cy="6858000"/>
          </a:xfrm>
        </p:spPr>
        <p:txBody>
          <a:bodyPr/>
          <a:lstStyle/>
          <a:p>
            <a:pPr algn="r" eaLnBrk="1" hangingPunct="1"/>
            <a:r>
              <a:rPr lang="ar-JO" sz="3600" b="1" dirty="0">
                <a:solidFill>
                  <a:schemeClr val="bg1"/>
                </a:solidFill>
                <a:latin typeface="Arial" charset="0"/>
                <a:cs typeface="Arial" charset="0"/>
              </a:rPr>
              <a:t>فجئت إلى أورشليم و كنت هناك ثلاثة أيام ثم قمت ليلاً أنا و رجال قليلون معي و لم أخبر أحداً بما جعله إلهي في قلبي لأعمله في أورشليم و لم يكن معي بهيمة إلا البهيمة التي كنت راكبها (2: 11-12)</a:t>
            </a:r>
            <a:endParaRPr lang="nl-NL" sz="3600" b="1" dirty="0">
              <a:solidFill>
                <a:schemeClr val="bg1"/>
              </a:solidFill>
              <a:latin typeface="Arial" charset="0"/>
              <a:cs typeface="Arial" charset="0"/>
            </a:endParaRPr>
          </a:p>
        </p:txBody>
      </p:sp>
      <p:pic>
        <p:nvPicPr>
          <p:cNvPr id="2" name="Picture 1"/>
          <p:cNvPicPr>
            <a:picLocks noChangeAspect="1"/>
          </p:cNvPicPr>
          <p:nvPr/>
        </p:nvPicPr>
        <p:blipFill>
          <a:blip r:embed="rId2"/>
          <a:stretch>
            <a:fillRect/>
          </a:stretch>
        </p:blipFill>
        <p:spPr>
          <a:xfrm>
            <a:off x="-1" y="0"/>
            <a:ext cx="5042819" cy="6898576"/>
          </a:xfrm>
          <a:prstGeom prst="rect">
            <a:avLst/>
          </a:prstGeom>
        </p:spPr>
      </p:pic>
    </p:spTree>
    <p:extLst>
      <p:ext uri="{BB962C8B-B14F-4D97-AF65-F5344CB8AC3E}">
        <p14:creationId xmlns:p14="http://schemas.microsoft.com/office/powerpoint/2010/main" val="39536851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3"/>
          <p:cNvSpPr>
            <a:spLocks noGrp="1" noChangeArrowheads="1"/>
          </p:cNvSpPr>
          <p:nvPr>
            <p:ph type="ctrTitle"/>
          </p:nvPr>
        </p:nvSpPr>
        <p:spPr>
          <a:xfrm>
            <a:off x="323736" y="0"/>
            <a:ext cx="2838921" cy="6858000"/>
          </a:xfrm>
        </p:spPr>
        <p:txBody>
          <a:bodyPr anchor="t"/>
          <a:lstStyle/>
          <a:p>
            <a:pPr algn="r" eaLnBrk="1" hangingPunct="1"/>
            <a:r>
              <a:rPr lang="ar-JO" sz="3600" b="1" dirty="0">
                <a:solidFill>
                  <a:schemeClr val="bg1"/>
                </a:solidFill>
                <a:latin typeface="Arial" charset="0"/>
                <a:cs typeface="Arial" charset="0"/>
              </a:rPr>
              <a:t>و خرجت من باب الوادي ليلاً امام عين التنين إلى باب الدمن و صرت أتفرس في أسوار أورشليم المنهدمة و أبوابها التي أكلتها النار (2: 14)</a:t>
            </a:r>
            <a:endParaRPr lang="nl-NL" sz="3600" b="1" dirty="0">
              <a:solidFill>
                <a:schemeClr val="bg1"/>
              </a:solidFill>
              <a:latin typeface="Arial" charset="0"/>
              <a:cs typeface="Arial" charset="0"/>
            </a:endParaRPr>
          </a:p>
        </p:txBody>
      </p:sp>
      <p:pic>
        <p:nvPicPr>
          <p:cNvPr id="2" name="Picture 1"/>
          <p:cNvPicPr>
            <a:picLocks noChangeAspect="1"/>
          </p:cNvPicPr>
          <p:nvPr/>
        </p:nvPicPr>
        <p:blipFill>
          <a:blip r:embed="rId2"/>
          <a:stretch>
            <a:fillRect/>
          </a:stretch>
        </p:blipFill>
        <p:spPr>
          <a:xfrm>
            <a:off x="3314700" y="0"/>
            <a:ext cx="5829300" cy="6858000"/>
          </a:xfrm>
          <a:prstGeom prst="rect">
            <a:avLst/>
          </a:prstGeom>
        </p:spPr>
      </p:pic>
    </p:spTree>
    <p:extLst>
      <p:ext uri="{BB962C8B-B14F-4D97-AF65-F5344CB8AC3E}">
        <p14:creationId xmlns:p14="http://schemas.microsoft.com/office/powerpoint/2010/main" val="759731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86754" name="Rectangle 1026"/>
          <p:cNvSpPr>
            <a:spLocks noGrp="1" noChangeArrowheads="1"/>
          </p:cNvSpPr>
          <p:nvPr>
            <p:ph type="title" idx="4294967295"/>
          </p:nvPr>
        </p:nvSpPr>
        <p:spPr/>
        <p:txBody>
          <a:bodyPr/>
          <a:lstStyle/>
          <a:p>
            <a:r>
              <a:rPr lang="en-US">
                <a:latin typeface="Arial" charset="0"/>
                <a:ea typeface="ＭＳ Ｐゴシック" charset="0"/>
                <a:cs typeface="ＭＳ Ｐゴシック" charset="0"/>
              </a:rPr>
              <a:t>Sin</a:t>
            </a:r>
          </a:p>
        </p:txBody>
      </p:sp>
      <p:pic>
        <p:nvPicPr>
          <p:cNvPr id="379907" name="Picture 1027" descr="map babylon1"/>
          <p:cNvPicPr>
            <a:picLocks noGrp="1" noChangeAspect="1" noChangeArrowheads="1"/>
          </p:cNvPicPr>
          <p:nvPr>
            <p:ph/>
          </p:nvPr>
        </p:nvPicPr>
        <p:blipFill>
          <a:blip r:embed="rId3">
            <a:lum bright="-42000" contrast="-32000"/>
            <a:extLst>
              <a:ext uri="{28A0092B-C50C-407E-A947-70E740481C1C}">
                <a14:useLocalDpi xmlns:a14="http://schemas.microsoft.com/office/drawing/2010/main"/>
              </a:ext>
            </a:extLst>
          </a:blip>
          <a:srcRect/>
          <a:stretch>
            <a:fillRect/>
          </a:stretch>
        </p:blipFill>
        <p:spPr>
          <a:xfrm>
            <a:off x="0" y="608013"/>
            <a:ext cx="9144000" cy="5640387"/>
          </a:xfrm>
        </p:spPr>
      </p:pic>
      <p:sp>
        <p:nvSpPr>
          <p:cNvPr id="379908" name="Text Box 1028"/>
          <p:cNvSpPr txBox="1">
            <a:spLocks noChangeArrowheads="1"/>
          </p:cNvSpPr>
          <p:nvPr/>
        </p:nvSpPr>
        <p:spPr bwMode="auto">
          <a:xfrm>
            <a:off x="0" y="3016250"/>
            <a:ext cx="91440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r>
              <a:rPr lang="ar-JO" sz="6000" baseline="0" dirty="0">
                <a:solidFill>
                  <a:srgbClr val="C0C0C0"/>
                </a:solidFill>
                <a:latin typeface="QUAKE" charset="0"/>
              </a:rPr>
              <a:t>دانيال</a:t>
            </a:r>
            <a:endParaRPr lang="en-US" sz="6000" baseline="0" dirty="0">
              <a:solidFill>
                <a:srgbClr val="C0C0C0"/>
              </a:solidFill>
              <a:latin typeface="QUAKE" charset="0"/>
            </a:endParaRPr>
          </a:p>
        </p:txBody>
      </p:sp>
      <p:sp>
        <p:nvSpPr>
          <p:cNvPr id="379909" name="Text Box 1029"/>
          <p:cNvSpPr txBox="1">
            <a:spLocks noChangeArrowheads="1"/>
          </p:cNvSpPr>
          <p:nvPr/>
        </p:nvSpPr>
        <p:spPr bwMode="auto">
          <a:xfrm>
            <a:off x="0" y="3017838"/>
            <a:ext cx="91440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r>
              <a:rPr lang="ar-JO" sz="6000" baseline="0" dirty="0">
                <a:solidFill>
                  <a:srgbClr val="C0C0C0"/>
                </a:solidFill>
                <a:latin typeface="QUAKE" charset="0"/>
              </a:rPr>
              <a:t>حزقيال</a:t>
            </a:r>
            <a:endParaRPr lang="en-US" sz="6000" baseline="0" dirty="0">
              <a:solidFill>
                <a:srgbClr val="C0C0C0"/>
              </a:solidFill>
              <a:latin typeface="QUAKE" charset="0"/>
            </a:endParaRPr>
          </a:p>
        </p:txBody>
      </p:sp>
      <p:sp>
        <p:nvSpPr>
          <p:cNvPr id="379910" name="Text Box 1030"/>
          <p:cNvSpPr txBox="1">
            <a:spLocks noChangeArrowheads="1"/>
          </p:cNvSpPr>
          <p:nvPr/>
        </p:nvSpPr>
        <p:spPr bwMode="auto">
          <a:xfrm>
            <a:off x="1865313" y="5194300"/>
            <a:ext cx="1285929"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l" eaLnBrk="1" hangingPunct="1"/>
            <a:r>
              <a:rPr lang="ar-JO" sz="4000" baseline="0" dirty="0">
                <a:solidFill>
                  <a:srgbClr val="FFFF66"/>
                </a:solidFill>
                <a:latin typeface="Visitation" charset="0"/>
              </a:rPr>
              <a:t>الخطية</a:t>
            </a:r>
            <a:endParaRPr lang="en-US" sz="4000" baseline="0" dirty="0">
              <a:solidFill>
                <a:srgbClr val="FFFF66"/>
              </a:solidFill>
              <a:latin typeface="Visitation" charset="0"/>
            </a:endParaRPr>
          </a:p>
        </p:txBody>
      </p:sp>
      <p:sp>
        <p:nvSpPr>
          <p:cNvPr id="379911" name="Text Box 1031"/>
          <p:cNvSpPr txBox="1">
            <a:spLocks noChangeArrowheads="1"/>
          </p:cNvSpPr>
          <p:nvPr/>
        </p:nvSpPr>
        <p:spPr bwMode="auto">
          <a:xfrm>
            <a:off x="3559175" y="5899150"/>
            <a:ext cx="1548822"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l" eaLnBrk="1" hangingPunct="1"/>
            <a:r>
              <a:rPr lang="ar-JO" sz="4000" baseline="0" dirty="0">
                <a:solidFill>
                  <a:srgbClr val="FFFF66"/>
                </a:solidFill>
                <a:latin typeface="Visitation" charset="0"/>
              </a:rPr>
              <a:t>العصيان</a:t>
            </a:r>
            <a:endParaRPr lang="en-US" sz="4000" baseline="0" dirty="0">
              <a:solidFill>
                <a:srgbClr val="FFFF66"/>
              </a:solidFill>
              <a:latin typeface="Visitation" charset="0"/>
            </a:endParaRPr>
          </a:p>
        </p:txBody>
      </p:sp>
      <p:sp>
        <p:nvSpPr>
          <p:cNvPr id="379912" name="Text Box 1032"/>
          <p:cNvSpPr txBox="1">
            <a:spLocks noChangeArrowheads="1"/>
          </p:cNvSpPr>
          <p:nvPr/>
        </p:nvSpPr>
        <p:spPr bwMode="auto">
          <a:xfrm>
            <a:off x="4811713" y="4337050"/>
            <a:ext cx="1218603"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l" eaLnBrk="1" hangingPunct="1"/>
            <a:r>
              <a:rPr lang="ar-JO" sz="4000" baseline="0" dirty="0">
                <a:solidFill>
                  <a:srgbClr val="FFFF66"/>
                </a:solidFill>
                <a:latin typeface="Visitation" charset="0"/>
              </a:rPr>
              <a:t>العقاب</a:t>
            </a:r>
            <a:endParaRPr lang="en-US" sz="4000" baseline="0" dirty="0">
              <a:solidFill>
                <a:srgbClr val="FFFF66"/>
              </a:solidFill>
              <a:latin typeface="Visitation" charset="0"/>
            </a:endParaRPr>
          </a:p>
        </p:txBody>
      </p:sp>
      <p:sp>
        <p:nvSpPr>
          <p:cNvPr id="379913" name="Text Box 1033"/>
          <p:cNvSpPr txBox="1">
            <a:spLocks noChangeArrowheads="1"/>
          </p:cNvSpPr>
          <p:nvPr/>
        </p:nvSpPr>
        <p:spPr bwMode="auto">
          <a:xfrm>
            <a:off x="1376363" y="1936750"/>
            <a:ext cx="1399742"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l" eaLnBrk="1" hangingPunct="1"/>
            <a:r>
              <a:rPr lang="ar-JO" sz="4000" baseline="0" dirty="0">
                <a:solidFill>
                  <a:srgbClr val="FFFF66"/>
                </a:solidFill>
                <a:latin typeface="Visitation" charset="0"/>
              </a:rPr>
              <a:t>الغضب</a:t>
            </a:r>
            <a:endParaRPr lang="en-US" sz="4000" baseline="0" dirty="0">
              <a:solidFill>
                <a:srgbClr val="FFFF66"/>
              </a:solidFill>
              <a:latin typeface="Visitation" charset="0"/>
            </a:endParaRPr>
          </a:p>
        </p:txBody>
      </p:sp>
      <p:sp>
        <p:nvSpPr>
          <p:cNvPr id="379914" name="Text Box 1034"/>
          <p:cNvSpPr txBox="1">
            <a:spLocks noChangeArrowheads="1"/>
          </p:cNvSpPr>
          <p:nvPr/>
        </p:nvSpPr>
        <p:spPr bwMode="auto">
          <a:xfrm>
            <a:off x="206375" y="965200"/>
            <a:ext cx="1191352"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l" eaLnBrk="1" hangingPunct="1"/>
            <a:r>
              <a:rPr lang="ar-JO" sz="4000" baseline="0" dirty="0">
                <a:solidFill>
                  <a:srgbClr val="FFFF66"/>
                </a:solidFill>
                <a:latin typeface="Visitation" charset="0"/>
              </a:rPr>
              <a:t>الوثنية</a:t>
            </a:r>
            <a:endParaRPr lang="en-US" sz="4000" baseline="0" dirty="0">
              <a:solidFill>
                <a:srgbClr val="FFFF66"/>
              </a:solidFill>
              <a:latin typeface="Visitation" charset="0"/>
            </a:endParaRPr>
          </a:p>
        </p:txBody>
      </p:sp>
      <p:sp>
        <p:nvSpPr>
          <p:cNvPr id="379915" name="Text Box 1035"/>
          <p:cNvSpPr txBox="1">
            <a:spLocks noChangeArrowheads="1"/>
          </p:cNvSpPr>
          <p:nvPr/>
        </p:nvSpPr>
        <p:spPr bwMode="auto">
          <a:xfrm>
            <a:off x="5827713" y="241300"/>
            <a:ext cx="1364476"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l" eaLnBrk="1" hangingPunct="1"/>
            <a:r>
              <a:rPr lang="ar-JO" sz="4000" baseline="0" dirty="0">
                <a:solidFill>
                  <a:srgbClr val="FFFF66"/>
                </a:solidFill>
                <a:latin typeface="Visitation" charset="0"/>
              </a:rPr>
              <a:t>الدينونة</a:t>
            </a:r>
            <a:endParaRPr lang="en-US" sz="4000" baseline="0" dirty="0">
              <a:solidFill>
                <a:srgbClr val="FFFF66"/>
              </a:solidFill>
              <a:latin typeface="Visitation" charset="0"/>
            </a:endParaRPr>
          </a:p>
        </p:txBody>
      </p:sp>
    </p:spTree>
    <p:extLst>
      <p:ext uri="{BB962C8B-B14F-4D97-AF65-F5344CB8AC3E}">
        <p14:creationId xmlns:p14="http://schemas.microsoft.com/office/powerpoint/2010/main" val="131492367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379910">
                                            <p:txEl>
                                              <p:pRg st="0" end="0"/>
                                            </p:txEl>
                                          </p:spTgt>
                                        </p:tgtEl>
                                        <p:attrNameLst>
                                          <p:attrName>style.visibility</p:attrName>
                                        </p:attrNameLst>
                                      </p:cBhvr>
                                      <p:to>
                                        <p:strVal val="visible"/>
                                      </p:to>
                                    </p:set>
                                    <p:anim calcmode="lin" valueType="num">
                                      <p:cBhvr>
                                        <p:cTn id="7" dur="500" fill="hold"/>
                                        <p:tgtEl>
                                          <p:spTgt spid="3799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79910">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799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799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79910">
                                            <p:txEl>
                                              <p:pRg st="0" end="0"/>
                                            </p:txEl>
                                          </p:spTgt>
                                        </p:tgtEl>
                                      </p:cBhvr>
                                    </p:animEffect>
                                  </p:childTnLst>
                                </p:cTn>
                              </p:par>
                            </p:childTnLst>
                          </p:cTn>
                        </p:par>
                        <p:par>
                          <p:cTn id="12" fill="hold" nodeType="afterGroup">
                            <p:stCondLst>
                              <p:cond delay="750"/>
                            </p:stCondLst>
                            <p:childTnLst>
                              <p:par>
                                <p:cTn id="13" presetID="50" presetClass="exit" presetSubtype="0" accel="100000" fill="hold" nodeType="afterEffect">
                                  <p:stCondLst>
                                    <p:cond delay="0"/>
                                  </p:stCondLst>
                                  <p:iterate type="lt">
                                    <p:tmPct val="0"/>
                                  </p:iterate>
                                  <p:childTnLst>
                                    <p:anim calcmode="lin" valueType="num">
                                      <p:cBhvr>
                                        <p:cTn id="14" dur="1000"/>
                                        <p:tgtEl>
                                          <p:spTgt spid="379910">
                                            <p:txEl>
                                              <p:pRg st="0" end="0"/>
                                            </p:txEl>
                                          </p:spTgt>
                                        </p:tgtEl>
                                        <p:attrNameLst>
                                          <p:attrName>ppt_w</p:attrName>
                                        </p:attrNameLst>
                                      </p:cBhvr>
                                      <p:tavLst>
                                        <p:tav tm="0">
                                          <p:val>
                                            <p:strVal val="ppt_w"/>
                                          </p:val>
                                        </p:tav>
                                        <p:tav tm="100000">
                                          <p:val>
                                            <p:strVal val="ppt_w+.3"/>
                                          </p:val>
                                        </p:tav>
                                      </p:tavLst>
                                    </p:anim>
                                    <p:anim calcmode="lin" valueType="num">
                                      <p:cBhvr>
                                        <p:cTn id="15" dur="1000"/>
                                        <p:tgtEl>
                                          <p:spTgt spid="379910">
                                            <p:txEl>
                                              <p:pRg st="0" end="0"/>
                                            </p:txEl>
                                          </p:spTgt>
                                        </p:tgtEl>
                                        <p:attrNameLst>
                                          <p:attrName>ppt_h</p:attrName>
                                        </p:attrNameLst>
                                      </p:cBhvr>
                                      <p:tavLst>
                                        <p:tav tm="0">
                                          <p:val>
                                            <p:strVal val="ppt_h"/>
                                          </p:val>
                                        </p:tav>
                                        <p:tav tm="100000">
                                          <p:val>
                                            <p:strVal val="ppt_h"/>
                                          </p:val>
                                        </p:tav>
                                      </p:tavLst>
                                    </p:anim>
                                    <p:animEffect transition="out" filter="fade">
                                      <p:cBhvr>
                                        <p:cTn id="16" dur="1000"/>
                                        <p:tgtEl>
                                          <p:spTgt spid="379910">
                                            <p:txEl>
                                              <p:pRg st="0" end="0"/>
                                            </p:txEl>
                                          </p:spTgt>
                                        </p:tgtEl>
                                      </p:cBhvr>
                                    </p:animEffect>
                                    <p:set>
                                      <p:cBhvr>
                                        <p:cTn id="17" dur="1" fill="hold">
                                          <p:stCondLst>
                                            <p:cond delay="999"/>
                                          </p:stCondLst>
                                        </p:cTn>
                                        <p:tgtEl>
                                          <p:spTgt spid="379910">
                                            <p:txEl>
                                              <p:pRg st="0" end="0"/>
                                            </p:txEl>
                                          </p:spTgt>
                                        </p:tgtEl>
                                        <p:attrNameLst>
                                          <p:attrName>style.visibility</p:attrName>
                                        </p:attrNameLst>
                                      </p:cBhvr>
                                      <p:to>
                                        <p:strVal val="hidden"/>
                                      </p:to>
                                    </p:set>
                                  </p:childTnLst>
                                </p:cTn>
                              </p:par>
                              <p:par>
                                <p:cTn id="18" presetID="41" presetClass="entr" presetSubtype="0" fill="hold" nodeType="withEffect">
                                  <p:stCondLst>
                                    <p:cond delay="0"/>
                                  </p:stCondLst>
                                  <p:iterate type="lt">
                                    <p:tmPct val="10000"/>
                                  </p:iterate>
                                  <p:childTnLst>
                                    <p:set>
                                      <p:cBhvr>
                                        <p:cTn id="19" dur="1" fill="hold">
                                          <p:stCondLst>
                                            <p:cond delay="0"/>
                                          </p:stCondLst>
                                        </p:cTn>
                                        <p:tgtEl>
                                          <p:spTgt spid="379913">
                                            <p:txEl>
                                              <p:pRg st="0" end="0"/>
                                            </p:txEl>
                                          </p:spTgt>
                                        </p:tgtEl>
                                        <p:attrNameLst>
                                          <p:attrName>style.visibility</p:attrName>
                                        </p:attrNameLst>
                                      </p:cBhvr>
                                      <p:to>
                                        <p:strVal val="visible"/>
                                      </p:to>
                                    </p:set>
                                    <p:anim calcmode="lin" valueType="num">
                                      <p:cBhvr>
                                        <p:cTn id="20" dur="500" fill="hold"/>
                                        <p:tgtEl>
                                          <p:spTgt spid="3799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79913">
                                            <p:txEl>
                                              <p:pRg st="0" end="0"/>
                                            </p:txEl>
                                          </p:spTgt>
                                        </p:tgtEl>
                                        <p:attrNameLst>
                                          <p:attrName>ppt_y</p:attrName>
                                        </p:attrNameLst>
                                      </p:cBhvr>
                                      <p:tavLst>
                                        <p:tav tm="0">
                                          <p:val>
                                            <p:strVal val="#ppt_y"/>
                                          </p:val>
                                        </p:tav>
                                        <p:tav tm="100000">
                                          <p:val>
                                            <p:strVal val="#ppt_y"/>
                                          </p:val>
                                        </p:tav>
                                      </p:tavLst>
                                    </p:anim>
                                    <p:anim calcmode="lin" valueType="num">
                                      <p:cBhvr>
                                        <p:cTn id="22" dur="500" fill="hold"/>
                                        <p:tgtEl>
                                          <p:spTgt spid="3799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799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79913">
                                            <p:txEl>
                                              <p:pRg st="0" end="0"/>
                                            </p:txEl>
                                          </p:spTgt>
                                        </p:tgtEl>
                                      </p:cBhvr>
                                    </p:animEffect>
                                  </p:childTnLst>
                                </p:cTn>
                              </p:par>
                            </p:childTnLst>
                          </p:cTn>
                        </p:par>
                        <p:par>
                          <p:cTn id="25" fill="hold" nodeType="afterGroup">
                            <p:stCondLst>
                              <p:cond delay="1750"/>
                            </p:stCondLst>
                            <p:childTnLst>
                              <p:par>
                                <p:cTn id="26" presetID="50" presetClass="exit" presetSubtype="0" accel="100000" fill="hold" nodeType="afterEffect">
                                  <p:stCondLst>
                                    <p:cond delay="0"/>
                                  </p:stCondLst>
                                  <p:iterate type="lt">
                                    <p:tmPct val="0"/>
                                  </p:iterate>
                                  <p:childTnLst>
                                    <p:anim calcmode="lin" valueType="num">
                                      <p:cBhvr>
                                        <p:cTn id="27" dur="1000"/>
                                        <p:tgtEl>
                                          <p:spTgt spid="379913">
                                            <p:txEl>
                                              <p:pRg st="0" end="0"/>
                                            </p:txEl>
                                          </p:spTgt>
                                        </p:tgtEl>
                                        <p:attrNameLst>
                                          <p:attrName>ppt_w</p:attrName>
                                        </p:attrNameLst>
                                      </p:cBhvr>
                                      <p:tavLst>
                                        <p:tav tm="0">
                                          <p:val>
                                            <p:strVal val="ppt_w"/>
                                          </p:val>
                                        </p:tav>
                                        <p:tav tm="100000">
                                          <p:val>
                                            <p:strVal val="ppt_w+.3"/>
                                          </p:val>
                                        </p:tav>
                                      </p:tavLst>
                                    </p:anim>
                                    <p:anim calcmode="lin" valueType="num">
                                      <p:cBhvr>
                                        <p:cTn id="28" dur="1000"/>
                                        <p:tgtEl>
                                          <p:spTgt spid="379913">
                                            <p:txEl>
                                              <p:pRg st="0" end="0"/>
                                            </p:txEl>
                                          </p:spTgt>
                                        </p:tgtEl>
                                        <p:attrNameLst>
                                          <p:attrName>ppt_h</p:attrName>
                                        </p:attrNameLst>
                                      </p:cBhvr>
                                      <p:tavLst>
                                        <p:tav tm="0">
                                          <p:val>
                                            <p:strVal val="ppt_h"/>
                                          </p:val>
                                        </p:tav>
                                        <p:tav tm="100000">
                                          <p:val>
                                            <p:strVal val="ppt_h"/>
                                          </p:val>
                                        </p:tav>
                                      </p:tavLst>
                                    </p:anim>
                                    <p:animEffect transition="out" filter="fade">
                                      <p:cBhvr>
                                        <p:cTn id="29" dur="1000"/>
                                        <p:tgtEl>
                                          <p:spTgt spid="379913">
                                            <p:txEl>
                                              <p:pRg st="0" end="0"/>
                                            </p:txEl>
                                          </p:spTgt>
                                        </p:tgtEl>
                                      </p:cBhvr>
                                    </p:animEffect>
                                    <p:set>
                                      <p:cBhvr>
                                        <p:cTn id="30" dur="1" fill="hold">
                                          <p:stCondLst>
                                            <p:cond delay="999"/>
                                          </p:stCondLst>
                                        </p:cTn>
                                        <p:tgtEl>
                                          <p:spTgt spid="379913">
                                            <p:txEl>
                                              <p:pRg st="0" end="0"/>
                                            </p:txEl>
                                          </p:spTgt>
                                        </p:tgtEl>
                                        <p:attrNameLst>
                                          <p:attrName>style.visibility</p:attrName>
                                        </p:attrNameLst>
                                      </p:cBhvr>
                                      <p:to>
                                        <p:strVal val="hidden"/>
                                      </p:to>
                                    </p:set>
                                  </p:childTnLst>
                                </p:cTn>
                              </p:par>
                            </p:childTnLst>
                          </p:cTn>
                        </p:par>
                        <p:par>
                          <p:cTn id="31" fill="hold" nodeType="afterGroup">
                            <p:stCondLst>
                              <p:cond delay="2750"/>
                            </p:stCondLst>
                            <p:childTnLst>
                              <p:par>
                                <p:cTn id="32" presetID="41" presetClass="entr" presetSubtype="0" fill="hold" nodeType="afterEffect">
                                  <p:stCondLst>
                                    <p:cond delay="0"/>
                                  </p:stCondLst>
                                  <p:iterate type="lt">
                                    <p:tmPct val="10000"/>
                                  </p:iterate>
                                  <p:childTnLst>
                                    <p:set>
                                      <p:cBhvr>
                                        <p:cTn id="33" dur="1" fill="hold">
                                          <p:stCondLst>
                                            <p:cond delay="0"/>
                                          </p:stCondLst>
                                        </p:cTn>
                                        <p:tgtEl>
                                          <p:spTgt spid="379911">
                                            <p:txEl>
                                              <p:pRg st="0" end="0"/>
                                            </p:txEl>
                                          </p:spTgt>
                                        </p:tgtEl>
                                        <p:attrNameLst>
                                          <p:attrName>style.visibility</p:attrName>
                                        </p:attrNameLst>
                                      </p:cBhvr>
                                      <p:to>
                                        <p:strVal val="visible"/>
                                      </p:to>
                                    </p:set>
                                    <p:anim calcmode="lin" valueType="num">
                                      <p:cBhvr>
                                        <p:cTn id="34" dur="500" fill="hold"/>
                                        <p:tgtEl>
                                          <p:spTgt spid="37991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379911">
                                            <p:txEl>
                                              <p:pRg st="0" end="0"/>
                                            </p:txEl>
                                          </p:spTgt>
                                        </p:tgtEl>
                                        <p:attrNameLst>
                                          <p:attrName>ppt_y</p:attrName>
                                        </p:attrNameLst>
                                      </p:cBhvr>
                                      <p:tavLst>
                                        <p:tav tm="0">
                                          <p:val>
                                            <p:strVal val="#ppt_y"/>
                                          </p:val>
                                        </p:tav>
                                        <p:tav tm="100000">
                                          <p:val>
                                            <p:strVal val="#ppt_y"/>
                                          </p:val>
                                        </p:tav>
                                      </p:tavLst>
                                    </p:anim>
                                    <p:anim calcmode="lin" valueType="num">
                                      <p:cBhvr>
                                        <p:cTn id="36" dur="500" fill="hold"/>
                                        <p:tgtEl>
                                          <p:spTgt spid="37991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37991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379911">
                                            <p:txEl>
                                              <p:pRg st="0" end="0"/>
                                            </p:txEl>
                                          </p:spTgt>
                                        </p:tgtEl>
                                      </p:cBhvr>
                                    </p:animEffect>
                                  </p:childTnLst>
                                </p:cTn>
                              </p:par>
                            </p:childTnLst>
                          </p:cTn>
                        </p:par>
                        <p:par>
                          <p:cTn id="39" fill="hold" nodeType="afterGroup">
                            <p:stCondLst>
                              <p:cond delay="3550"/>
                            </p:stCondLst>
                            <p:childTnLst>
                              <p:par>
                                <p:cTn id="40" presetID="50" presetClass="exit" presetSubtype="0" accel="100000" fill="hold" nodeType="afterEffect">
                                  <p:stCondLst>
                                    <p:cond delay="0"/>
                                  </p:stCondLst>
                                  <p:iterate type="lt">
                                    <p:tmPct val="0"/>
                                  </p:iterate>
                                  <p:childTnLst>
                                    <p:anim calcmode="lin" valueType="num">
                                      <p:cBhvr>
                                        <p:cTn id="41" dur="1000"/>
                                        <p:tgtEl>
                                          <p:spTgt spid="379911">
                                            <p:txEl>
                                              <p:pRg st="0" end="0"/>
                                            </p:txEl>
                                          </p:spTgt>
                                        </p:tgtEl>
                                        <p:attrNameLst>
                                          <p:attrName>ppt_w</p:attrName>
                                        </p:attrNameLst>
                                      </p:cBhvr>
                                      <p:tavLst>
                                        <p:tav tm="0">
                                          <p:val>
                                            <p:strVal val="ppt_w"/>
                                          </p:val>
                                        </p:tav>
                                        <p:tav tm="100000">
                                          <p:val>
                                            <p:strVal val="ppt_w+.3"/>
                                          </p:val>
                                        </p:tav>
                                      </p:tavLst>
                                    </p:anim>
                                    <p:anim calcmode="lin" valueType="num">
                                      <p:cBhvr>
                                        <p:cTn id="42" dur="1000"/>
                                        <p:tgtEl>
                                          <p:spTgt spid="379911">
                                            <p:txEl>
                                              <p:pRg st="0" end="0"/>
                                            </p:txEl>
                                          </p:spTgt>
                                        </p:tgtEl>
                                        <p:attrNameLst>
                                          <p:attrName>ppt_h</p:attrName>
                                        </p:attrNameLst>
                                      </p:cBhvr>
                                      <p:tavLst>
                                        <p:tav tm="0">
                                          <p:val>
                                            <p:strVal val="ppt_h"/>
                                          </p:val>
                                        </p:tav>
                                        <p:tav tm="100000">
                                          <p:val>
                                            <p:strVal val="ppt_h"/>
                                          </p:val>
                                        </p:tav>
                                      </p:tavLst>
                                    </p:anim>
                                    <p:animEffect transition="out" filter="fade">
                                      <p:cBhvr>
                                        <p:cTn id="43" dur="1000"/>
                                        <p:tgtEl>
                                          <p:spTgt spid="379911">
                                            <p:txEl>
                                              <p:pRg st="0" end="0"/>
                                            </p:txEl>
                                          </p:spTgt>
                                        </p:tgtEl>
                                      </p:cBhvr>
                                    </p:animEffect>
                                    <p:set>
                                      <p:cBhvr>
                                        <p:cTn id="44" dur="1" fill="hold">
                                          <p:stCondLst>
                                            <p:cond delay="999"/>
                                          </p:stCondLst>
                                        </p:cTn>
                                        <p:tgtEl>
                                          <p:spTgt spid="379911">
                                            <p:txEl>
                                              <p:pRg st="0" end="0"/>
                                            </p:txEl>
                                          </p:spTgt>
                                        </p:tgtEl>
                                        <p:attrNameLst>
                                          <p:attrName>style.visibility</p:attrName>
                                        </p:attrNameLst>
                                      </p:cBhvr>
                                      <p:to>
                                        <p:strVal val="hidden"/>
                                      </p:to>
                                    </p:set>
                                  </p:childTnLst>
                                </p:cTn>
                              </p:par>
                            </p:childTnLst>
                          </p:cTn>
                        </p:par>
                        <p:par>
                          <p:cTn id="45" fill="hold" nodeType="afterGroup">
                            <p:stCondLst>
                              <p:cond delay="4550"/>
                            </p:stCondLst>
                            <p:childTnLst>
                              <p:par>
                                <p:cTn id="46" presetID="41" presetClass="entr" presetSubtype="0" fill="hold" nodeType="afterEffect">
                                  <p:stCondLst>
                                    <p:cond delay="0"/>
                                  </p:stCondLst>
                                  <p:iterate type="lt">
                                    <p:tmPct val="10000"/>
                                  </p:iterate>
                                  <p:childTnLst>
                                    <p:set>
                                      <p:cBhvr>
                                        <p:cTn id="47" dur="1" fill="hold">
                                          <p:stCondLst>
                                            <p:cond delay="0"/>
                                          </p:stCondLst>
                                        </p:cTn>
                                        <p:tgtEl>
                                          <p:spTgt spid="379915">
                                            <p:txEl>
                                              <p:pRg st="0" end="0"/>
                                            </p:txEl>
                                          </p:spTgt>
                                        </p:tgtEl>
                                        <p:attrNameLst>
                                          <p:attrName>style.visibility</p:attrName>
                                        </p:attrNameLst>
                                      </p:cBhvr>
                                      <p:to>
                                        <p:strVal val="visible"/>
                                      </p:to>
                                    </p:set>
                                    <p:anim calcmode="lin" valueType="num">
                                      <p:cBhvr>
                                        <p:cTn id="48" dur="500" fill="hold"/>
                                        <p:tgtEl>
                                          <p:spTgt spid="37991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379915">
                                            <p:txEl>
                                              <p:pRg st="0" end="0"/>
                                            </p:txEl>
                                          </p:spTgt>
                                        </p:tgtEl>
                                        <p:attrNameLst>
                                          <p:attrName>ppt_y</p:attrName>
                                        </p:attrNameLst>
                                      </p:cBhvr>
                                      <p:tavLst>
                                        <p:tav tm="0">
                                          <p:val>
                                            <p:strVal val="#ppt_y"/>
                                          </p:val>
                                        </p:tav>
                                        <p:tav tm="100000">
                                          <p:val>
                                            <p:strVal val="#ppt_y"/>
                                          </p:val>
                                        </p:tav>
                                      </p:tavLst>
                                    </p:anim>
                                    <p:anim calcmode="lin" valueType="num">
                                      <p:cBhvr>
                                        <p:cTn id="50" dur="500" fill="hold"/>
                                        <p:tgtEl>
                                          <p:spTgt spid="37991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37991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379915">
                                            <p:txEl>
                                              <p:pRg st="0" end="0"/>
                                            </p:txEl>
                                          </p:spTgt>
                                        </p:tgtEl>
                                      </p:cBhvr>
                                    </p:animEffect>
                                  </p:childTnLst>
                                </p:cTn>
                              </p:par>
                            </p:childTnLst>
                          </p:cTn>
                        </p:par>
                        <p:par>
                          <p:cTn id="53" fill="hold" nodeType="afterGroup">
                            <p:stCondLst>
                              <p:cond delay="5400"/>
                            </p:stCondLst>
                            <p:childTnLst>
                              <p:par>
                                <p:cTn id="54" presetID="50" presetClass="exit" presetSubtype="0" accel="100000" fill="hold" nodeType="afterEffect">
                                  <p:stCondLst>
                                    <p:cond delay="0"/>
                                  </p:stCondLst>
                                  <p:iterate type="lt">
                                    <p:tmPct val="0"/>
                                  </p:iterate>
                                  <p:childTnLst>
                                    <p:anim calcmode="lin" valueType="num">
                                      <p:cBhvr>
                                        <p:cTn id="55" dur="1000"/>
                                        <p:tgtEl>
                                          <p:spTgt spid="379915">
                                            <p:txEl>
                                              <p:pRg st="0" end="0"/>
                                            </p:txEl>
                                          </p:spTgt>
                                        </p:tgtEl>
                                        <p:attrNameLst>
                                          <p:attrName>ppt_w</p:attrName>
                                        </p:attrNameLst>
                                      </p:cBhvr>
                                      <p:tavLst>
                                        <p:tav tm="0">
                                          <p:val>
                                            <p:strVal val="ppt_w"/>
                                          </p:val>
                                        </p:tav>
                                        <p:tav tm="100000">
                                          <p:val>
                                            <p:strVal val="ppt_w+.3"/>
                                          </p:val>
                                        </p:tav>
                                      </p:tavLst>
                                    </p:anim>
                                    <p:anim calcmode="lin" valueType="num">
                                      <p:cBhvr>
                                        <p:cTn id="56" dur="1000"/>
                                        <p:tgtEl>
                                          <p:spTgt spid="379915">
                                            <p:txEl>
                                              <p:pRg st="0" end="0"/>
                                            </p:txEl>
                                          </p:spTgt>
                                        </p:tgtEl>
                                        <p:attrNameLst>
                                          <p:attrName>ppt_h</p:attrName>
                                        </p:attrNameLst>
                                      </p:cBhvr>
                                      <p:tavLst>
                                        <p:tav tm="0">
                                          <p:val>
                                            <p:strVal val="ppt_h"/>
                                          </p:val>
                                        </p:tav>
                                        <p:tav tm="100000">
                                          <p:val>
                                            <p:strVal val="ppt_h"/>
                                          </p:val>
                                        </p:tav>
                                      </p:tavLst>
                                    </p:anim>
                                    <p:animEffect transition="out" filter="fade">
                                      <p:cBhvr>
                                        <p:cTn id="57" dur="1000"/>
                                        <p:tgtEl>
                                          <p:spTgt spid="379915">
                                            <p:txEl>
                                              <p:pRg st="0" end="0"/>
                                            </p:txEl>
                                          </p:spTgt>
                                        </p:tgtEl>
                                      </p:cBhvr>
                                    </p:animEffect>
                                    <p:set>
                                      <p:cBhvr>
                                        <p:cTn id="58" dur="1" fill="hold">
                                          <p:stCondLst>
                                            <p:cond delay="999"/>
                                          </p:stCondLst>
                                        </p:cTn>
                                        <p:tgtEl>
                                          <p:spTgt spid="379915">
                                            <p:txEl>
                                              <p:pRg st="0" end="0"/>
                                            </p:txEl>
                                          </p:spTgt>
                                        </p:tgtEl>
                                        <p:attrNameLst>
                                          <p:attrName>style.visibility</p:attrName>
                                        </p:attrNameLst>
                                      </p:cBhvr>
                                      <p:to>
                                        <p:strVal val="hidden"/>
                                      </p:to>
                                    </p:set>
                                  </p:childTnLst>
                                </p:cTn>
                              </p:par>
                            </p:childTnLst>
                          </p:cTn>
                        </p:par>
                        <p:par>
                          <p:cTn id="59" fill="hold" nodeType="afterGroup">
                            <p:stCondLst>
                              <p:cond delay="6400"/>
                            </p:stCondLst>
                            <p:childTnLst>
                              <p:par>
                                <p:cTn id="60" presetID="41" presetClass="entr" presetSubtype="0" fill="hold" nodeType="afterEffect">
                                  <p:stCondLst>
                                    <p:cond delay="0"/>
                                  </p:stCondLst>
                                  <p:iterate type="lt">
                                    <p:tmPct val="10000"/>
                                  </p:iterate>
                                  <p:childTnLst>
                                    <p:set>
                                      <p:cBhvr>
                                        <p:cTn id="61" dur="1" fill="hold">
                                          <p:stCondLst>
                                            <p:cond delay="0"/>
                                          </p:stCondLst>
                                        </p:cTn>
                                        <p:tgtEl>
                                          <p:spTgt spid="379914">
                                            <p:txEl>
                                              <p:pRg st="0" end="0"/>
                                            </p:txEl>
                                          </p:spTgt>
                                        </p:tgtEl>
                                        <p:attrNameLst>
                                          <p:attrName>style.visibility</p:attrName>
                                        </p:attrNameLst>
                                      </p:cBhvr>
                                      <p:to>
                                        <p:strVal val="visible"/>
                                      </p:to>
                                    </p:set>
                                    <p:anim calcmode="lin" valueType="num">
                                      <p:cBhvr>
                                        <p:cTn id="62" dur="500" fill="hold"/>
                                        <p:tgtEl>
                                          <p:spTgt spid="37991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63" dur="500" fill="hold"/>
                                        <p:tgtEl>
                                          <p:spTgt spid="379914">
                                            <p:txEl>
                                              <p:pRg st="0" end="0"/>
                                            </p:txEl>
                                          </p:spTgt>
                                        </p:tgtEl>
                                        <p:attrNameLst>
                                          <p:attrName>ppt_y</p:attrName>
                                        </p:attrNameLst>
                                      </p:cBhvr>
                                      <p:tavLst>
                                        <p:tav tm="0">
                                          <p:val>
                                            <p:strVal val="#ppt_y"/>
                                          </p:val>
                                        </p:tav>
                                        <p:tav tm="100000">
                                          <p:val>
                                            <p:strVal val="#ppt_y"/>
                                          </p:val>
                                        </p:tav>
                                      </p:tavLst>
                                    </p:anim>
                                    <p:anim calcmode="lin" valueType="num">
                                      <p:cBhvr>
                                        <p:cTn id="64" dur="500" fill="hold"/>
                                        <p:tgtEl>
                                          <p:spTgt spid="37991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5" dur="500" fill="hold"/>
                                        <p:tgtEl>
                                          <p:spTgt spid="37991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6" dur="500" tmFilter="0,0; .5, 1; 1, 1"/>
                                        <p:tgtEl>
                                          <p:spTgt spid="379914">
                                            <p:txEl>
                                              <p:pRg st="0" end="0"/>
                                            </p:txEl>
                                          </p:spTgt>
                                        </p:tgtEl>
                                      </p:cBhvr>
                                    </p:animEffect>
                                  </p:childTnLst>
                                </p:cTn>
                              </p:par>
                            </p:childTnLst>
                          </p:cTn>
                        </p:par>
                        <p:par>
                          <p:cTn id="67" fill="hold" nodeType="afterGroup">
                            <p:stCondLst>
                              <p:cond delay="7200"/>
                            </p:stCondLst>
                            <p:childTnLst>
                              <p:par>
                                <p:cTn id="68" presetID="50" presetClass="exit" presetSubtype="0" accel="100000" fill="hold" nodeType="afterEffect">
                                  <p:stCondLst>
                                    <p:cond delay="0"/>
                                  </p:stCondLst>
                                  <p:iterate type="lt">
                                    <p:tmPct val="0"/>
                                  </p:iterate>
                                  <p:childTnLst>
                                    <p:anim calcmode="lin" valueType="num">
                                      <p:cBhvr>
                                        <p:cTn id="69" dur="1000"/>
                                        <p:tgtEl>
                                          <p:spTgt spid="379914">
                                            <p:txEl>
                                              <p:pRg st="0" end="0"/>
                                            </p:txEl>
                                          </p:spTgt>
                                        </p:tgtEl>
                                        <p:attrNameLst>
                                          <p:attrName>ppt_w</p:attrName>
                                        </p:attrNameLst>
                                      </p:cBhvr>
                                      <p:tavLst>
                                        <p:tav tm="0">
                                          <p:val>
                                            <p:strVal val="ppt_w"/>
                                          </p:val>
                                        </p:tav>
                                        <p:tav tm="100000">
                                          <p:val>
                                            <p:strVal val="ppt_w+.3"/>
                                          </p:val>
                                        </p:tav>
                                      </p:tavLst>
                                    </p:anim>
                                    <p:anim calcmode="lin" valueType="num">
                                      <p:cBhvr>
                                        <p:cTn id="70" dur="1000"/>
                                        <p:tgtEl>
                                          <p:spTgt spid="379914">
                                            <p:txEl>
                                              <p:pRg st="0" end="0"/>
                                            </p:txEl>
                                          </p:spTgt>
                                        </p:tgtEl>
                                        <p:attrNameLst>
                                          <p:attrName>ppt_h</p:attrName>
                                        </p:attrNameLst>
                                      </p:cBhvr>
                                      <p:tavLst>
                                        <p:tav tm="0">
                                          <p:val>
                                            <p:strVal val="ppt_h"/>
                                          </p:val>
                                        </p:tav>
                                        <p:tav tm="100000">
                                          <p:val>
                                            <p:strVal val="ppt_h"/>
                                          </p:val>
                                        </p:tav>
                                      </p:tavLst>
                                    </p:anim>
                                    <p:animEffect transition="out" filter="fade">
                                      <p:cBhvr>
                                        <p:cTn id="71" dur="1000"/>
                                        <p:tgtEl>
                                          <p:spTgt spid="379914">
                                            <p:txEl>
                                              <p:pRg st="0" end="0"/>
                                            </p:txEl>
                                          </p:spTgt>
                                        </p:tgtEl>
                                      </p:cBhvr>
                                    </p:animEffect>
                                    <p:set>
                                      <p:cBhvr>
                                        <p:cTn id="72" dur="1" fill="hold">
                                          <p:stCondLst>
                                            <p:cond delay="999"/>
                                          </p:stCondLst>
                                        </p:cTn>
                                        <p:tgtEl>
                                          <p:spTgt spid="379914">
                                            <p:txEl>
                                              <p:pRg st="0" end="0"/>
                                            </p:txEl>
                                          </p:spTgt>
                                        </p:tgtEl>
                                        <p:attrNameLst>
                                          <p:attrName>style.visibility</p:attrName>
                                        </p:attrNameLst>
                                      </p:cBhvr>
                                      <p:to>
                                        <p:strVal val="hidden"/>
                                      </p:to>
                                    </p:set>
                                  </p:childTnLst>
                                </p:cTn>
                              </p:par>
                            </p:childTnLst>
                          </p:cTn>
                        </p:par>
                        <p:par>
                          <p:cTn id="73" fill="hold" nodeType="afterGroup">
                            <p:stCondLst>
                              <p:cond delay="8200"/>
                            </p:stCondLst>
                            <p:childTnLst>
                              <p:par>
                                <p:cTn id="74" presetID="41" presetClass="entr" presetSubtype="0" fill="hold" nodeType="afterEffect">
                                  <p:stCondLst>
                                    <p:cond delay="0"/>
                                  </p:stCondLst>
                                  <p:iterate type="lt">
                                    <p:tmPct val="10000"/>
                                  </p:iterate>
                                  <p:childTnLst>
                                    <p:set>
                                      <p:cBhvr>
                                        <p:cTn id="75" dur="1" fill="hold">
                                          <p:stCondLst>
                                            <p:cond delay="0"/>
                                          </p:stCondLst>
                                        </p:cTn>
                                        <p:tgtEl>
                                          <p:spTgt spid="379912">
                                            <p:txEl>
                                              <p:pRg st="0" end="0"/>
                                            </p:txEl>
                                          </p:spTgt>
                                        </p:tgtEl>
                                        <p:attrNameLst>
                                          <p:attrName>style.visibility</p:attrName>
                                        </p:attrNameLst>
                                      </p:cBhvr>
                                      <p:to>
                                        <p:strVal val="visible"/>
                                      </p:to>
                                    </p:set>
                                    <p:anim calcmode="lin" valueType="num">
                                      <p:cBhvr>
                                        <p:cTn id="76" dur="500" fill="hold"/>
                                        <p:tgtEl>
                                          <p:spTgt spid="3799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77" dur="500" fill="hold"/>
                                        <p:tgtEl>
                                          <p:spTgt spid="379912">
                                            <p:txEl>
                                              <p:pRg st="0" end="0"/>
                                            </p:txEl>
                                          </p:spTgt>
                                        </p:tgtEl>
                                        <p:attrNameLst>
                                          <p:attrName>ppt_y</p:attrName>
                                        </p:attrNameLst>
                                      </p:cBhvr>
                                      <p:tavLst>
                                        <p:tav tm="0">
                                          <p:val>
                                            <p:strVal val="#ppt_y"/>
                                          </p:val>
                                        </p:tav>
                                        <p:tav tm="100000">
                                          <p:val>
                                            <p:strVal val="#ppt_y"/>
                                          </p:val>
                                        </p:tav>
                                      </p:tavLst>
                                    </p:anim>
                                    <p:anim calcmode="lin" valueType="num">
                                      <p:cBhvr>
                                        <p:cTn id="78" dur="500" fill="hold"/>
                                        <p:tgtEl>
                                          <p:spTgt spid="3799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9" dur="500" fill="hold"/>
                                        <p:tgtEl>
                                          <p:spTgt spid="3799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80" dur="500" tmFilter="0,0; .5, 1; 1, 1"/>
                                        <p:tgtEl>
                                          <p:spTgt spid="379912">
                                            <p:txEl>
                                              <p:pRg st="0" end="0"/>
                                            </p:txEl>
                                          </p:spTgt>
                                        </p:tgtEl>
                                      </p:cBhvr>
                                    </p:animEffect>
                                  </p:childTnLst>
                                </p:cTn>
                              </p:par>
                            </p:childTnLst>
                          </p:cTn>
                        </p:par>
                        <p:par>
                          <p:cTn id="81" fill="hold" nodeType="afterGroup">
                            <p:stCondLst>
                              <p:cond delay="8950"/>
                            </p:stCondLst>
                            <p:childTnLst>
                              <p:par>
                                <p:cTn id="82" presetID="50" presetClass="exit" presetSubtype="0" accel="100000" fill="hold" nodeType="afterEffect">
                                  <p:stCondLst>
                                    <p:cond delay="0"/>
                                  </p:stCondLst>
                                  <p:iterate type="lt">
                                    <p:tmPct val="0"/>
                                  </p:iterate>
                                  <p:childTnLst>
                                    <p:anim calcmode="lin" valueType="num">
                                      <p:cBhvr>
                                        <p:cTn id="83" dur="1000"/>
                                        <p:tgtEl>
                                          <p:spTgt spid="379912">
                                            <p:txEl>
                                              <p:pRg st="0" end="0"/>
                                            </p:txEl>
                                          </p:spTgt>
                                        </p:tgtEl>
                                        <p:attrNameLst>
                                          <p:attrName>ppt_w</p:attrName>
                                        </p:attrNameLst>
                                      </p:cBhvr>
                                      <p:tavLst>
                                        <p:tav tm="0">
                                          <p:val>
                                            <p:strVal val="ppt_w"/>
                                          </p:val>
                                        </p:tav>
                                        <p:tav tm="100000">
                                          <p:val>
                                            <p:strVal val="ppt_w+.3"/>
                                          </p:val>
                                        </p:tav>
                                      </p:tavLst>
                                    </p:anim>
                                    <p:anim calcmode="lin" valueType="num">
                                      <p:cBhvr>
                                        <p:cTn id="84" dur="1000"/>
                                        <p:tgtEl>
                                          <p:spTgt spid="379912">
                                            <p:txEl>
                                              <p:pRg st="0" end="0"/>
                                            </p:txEl>
                                          </p:spTgt>
                                        </p:tgtEl>
                                        <p:attrNameLst>
                                          <p:attrName>ppt_h</p:attrName>
                                        </p:attrNameLst>
                                      </p:cBhvr>
                                      <p:tavLst>
                                        <p:tav tm="0">
                                          <p:val>
                                            <p:strVal val="ppt_h"/>
                                          </p:val>
                                        </p:tav>
                                        <p:tav tm="100000">
                                          <p:val>
                                            <p:strVal val="ppt_h"/>
                                          </p:val>
                                        </p:tav>
                                      </p:tavLst>
                                    </p:anim>
                                    <p:animEffect transition="out" filter="fade">
                                      <p:cBhvr>
                                        <p:cTn id="85" dur="1000"/>
                                        <p:tgtEl>
                                          <p:spTgt spid="379912">
                                            <p:txEl>
                                              <p:pRg st="0" end="0"/>
                                            </p:txEl>
                                          </p:spTgt>
                                        </p:tgtEl>
                                      </p:cBhvr>
                                    </p:animEffect>
                                    <p:set>
                                      <p:cBhvr>
                                        <p:cTn id="86" dur="1" fill="hold">
                                          <p:stCondLst>
                                            <p:cond delay="999"/>
                                          </p:stCondLst>
                                        </p:cTn>
                                        <p:tgtEl>
                                          <p:spTgt spid="379912">
                                            <p:txEl>
                                              <p:pRg st="0" end="0"/>
                                            </p:txEl>
                                          </p:spTgt>
                                        </p:tgtEl>
                                        <p:attrNameLst>
                                          <p:attrName>style.visibility</p:attrName>
                                        </p:attrNameLst>
                                      </p:cBhvr>
                                      <p:to>
                                        <p:strVal val="hidden"/>
                                      </p:to>
                                    </p:set>
                                  </p:childTnLst>
                                </p:cTn>
                              </p:par>
                              <p:par>
                                <p:cTn id="87" presetID="13" presetClass="exit" presetSubtype="16" fill="hold" nodeType="withEffect">
                                  <p:stCondLst>
                                    <p:cond delay="0"/>
                                  </p:stCondLst>
                                  <p:childTnLst>
                                    <p:animEffect transition="out" filter="plus(in)">
                                      <p:cBhvr>
                                        <p:cTn id="88" dur="5000"/>
                                        <p:tgtEl>
                                          <p:spTgt spid="379907"/>
                                        </p:tgtEl>
                                      </p:cBhvr>
                                    </p:animEffect>
                                    <p:set>
                                      <p:cBhvr>
                                        <p:cTn id="89" dur="1" fill="hold">
                                          <p:stCondLst>
                                            <p:cond delay="4999"/>
                                          </p:stCondLst>
                                        </p:cTn>
                                        <p:tgtEl>
                                          <p:spTgt spid="379907"/>
                                        </p:tgtEl>
                                        <p:attrNameLst>
                                          <p:attrName>style.visibility</p:attrName>
                                        </p:attrNameLst>
                                      </p:cBhvr>
                                      <p:to>
                                        <p:strVal val="hidden"/>
                                      </p:to>
                                    </p:set>
                                  </p:childTnLst>
                                </p:cTn>
                              </p:par>
                              <p:par>
                                <p:cTn id="90" presetID="45" presetClass="entr" presetSubtype="0" fill="hold" nodeType="withEffect">
                                  <p:stCondLst>
                                    <p:cond delay="0"/>
                                  </p:stCondLst>
                                  <p:iterate type="lt">
                                    <p:tmPct val="10000"/>
                                  </p:iterate>
                                  <p:childTnLst>
                                    <p:set>
                                      <p:cBhvr>
                                        <p:cTn id="91" dur="1" fill="hold">
                                          <p:stCondLst>
                                            <p:cond delay="0"/>
                                          </p:stCondLst>
                                        </p:cTn>
                                        <p:tgtEl>
                                          <p:spTgt spid="379909">
                                            <p:txEl>
                                              <p:pRg st="0" end="0"/>
                                            </p:txEl>
                                          </p:spTgt>
                                        </p:tgtEl>
                                        <p:attrNameLst>
                                          <p:attrName>style.visibility</p:attrName>
                                        </p:attrNameLst>
                                      </p:cBhvr>
                                      <p:to>
                                        <p:strVal val="visible"/>
                                      </p:to>
                                    </p:set>
                                    <p:animEffect transition="in" filter="fade">
                                      <p:cBhvr>
                                        <p:cTn id="92" dur="3000"/>
                                        <p:tgtEl>
                                          <p:spTgt spid="379909">
                                            <p:txEl>
                                              <p:pRg st="0" end="0"/>
                                            </p:txEl>
                                          </p:spTgt>
                                        </p:tgtEl>
                                      </p:cBhvr>
                                    </p:animEffect>
                                    <p:anim calcmode="lin" valueType="num">
                                      <p:cBhvr>
                                        <p:cTn id="93" dur="3000" fill="hold"/>
                                        <p:tgtEl>
                                          <p:spTgt spid="379909">
                                            <p:txEl>
                                              <p:pRg st="0" end="0"/>
                                            </p:txEl>
                                          </p:spTgt>
                                        </p:tgtEl>
                                        <p:attrNameLst>
                                          <p:attrName>ppt_w</p:attrName>
                                        </p:attrNameLst>
                                      </p:cBhvr>
                                      <p:tavLst>
                                        <p:tav tm="0" fmla="#ppt_w*sin(2.5*pi*$)">
                                          <p:val>
                                            <p:fltVal val="0"/>
                                          </p:val>
                                        </p:tav>
                                        <p:tav tm="100000">
                                          <p:val>
                                            <p:fltVal val="1"/>
                                          </p:val>
                                        </p:tav>
                                      </p:tavLst>
                                    </p:anim>
                                    <p:anim calcmode="lin" valueType="num">
                                      <p:cBhvr>
                                        <p:cTn id="94" dur="3000" fill="hold"/>
                                        <p:tgtEl>
                                          <p:spTgt spid="379909">
                                            <p:txEl>
                                              <p:pRg st="0" end="0"/>
                                            </p:txEl>
                                          </p:spTgt>
                                        </p:tgtEl>
                                        <p:attrNameLst>
                                          <p:attrName>ppt_h</p:attrName>
                                        </p:attrNameLst>
                                      </p:cBhvr>
                                      <p:tavLst>
                                        <p:tav tm="0">
                                          <p:val>
                                            <p:strVal val="#ppt_h"/>
                                          </p:val>
                                        </p:tav>
                                        <p:tav tm="100000">
                                          <p:val>
                                            <p:strVal val="#ppt_h"/>
                                          </p:val>
                                        </p:tav>
                                      </p:tavLst>
                                    </p:anim>
                                  </p:childTnLst>
                                </p:cTn>
                              </p:par>
                              <p:par>
                                <p:cTn id="95" presetID="45" presetClass="entr" presetSubtype="0" fill="hold" grpId="1" nodeType="withEffect">
                                  <p:stCondLst>
                                    <p:cond delay="0"/>
                                  </p:stCondLst>
                                  <p:iterate type="lt">
                                    <p:tmPct val="10000"/>
                                  </p:iterate>
                                  <p:childTnLst>
                                    <p:set>
                                      <p:cBhvr>
                                        <p:cTn id="96" dur="1" fill="hold">
                                          <p:stCondLst>
                                            <p:cond delay="0"/>
                                          </p:stCondLst>
                                        </p:cTn>
                                        <p:tgtEl>
                                          <p:spTgt spid="379908"/>
                                        </p:tgtEl>
                                        <p:attrNameLst>
                                          <p:attrName>style.visibility</p:attrName>
                                        </p:attrNameLst>
                                      </p:cBhvr>
                                      <p:to>
                                        <p:strVal val="visible"/>
                                      </p:to>
                                    </p:set>
                                    <p:animEffect transition="in" filter="fade">
                                      <p:cBhvr>
                                        <p:cTn id="97" dur="3000"/>
                                        <p:tgtEl>
                                          <p:spTgt spid="379908"/>
                                        </p:tgtEl>
                                      </p:cBhvr>
                                    </p:animEffect>
                                    <p:anim calcmode="lin" valueType="num">
                                      <p:cBhvr>
                                        <p:cTn id="98" dur="3000" fill="hold"/>
                                        <p:tgtEl>
                                          <p:spTgt spid="379908"/>
                                        </p:tgtEl>
                                        <p:attrNameLst>
                                          <p:attrName>ppt_w</p:attrName>
                                        </p:attrNameLst>
                                      </p:cBhvr>
                                      <p:tavLst>
                                        <p:tav tm="0" fmla="#ppt_w*sin(2.5*pi*$)">
                                          <p:val>
                                            <p:fltVal val="0"/>
                                          </p:val>
                                        </p:tav>
                                        <p:tav tm="100000">
                                          <p:val>
                                            <p:fltVal val="1"/>
                                          </p:val>
                                        </p:tav>
                                      </p:tavLst>
                                    </p:anim>
                                    <p:anim calcmode="lin" valueType="num">
                                      <p:cBhvr>
                                        <p:cTn id="99" dur="3000" fill="hold"/>
                                        <p:tgtEl>
                                          <p:spTgt spid="379908"/>
                                        </p:tgtEl>
                                        <p:attrNameLst>
                                          <p:attrName>ppt_h</p:attrName>
                                        </p:attrNameLst>
                                      </p:cBhvr>
                                      <p:tavLst>
                                        <p:tav tm="0">
                                          <p:val>
                                            <p:strVal val="#ppt_h"/>
                                          </p:val>
                                        </p:tav>
                                        <p:tav tm="100000">
                                          <p:val>
                                            <p:strVal val="#ppt_h"/>
                                          </p:val>
                                        </p:tav>
                                      </p:tavLst>
                                    </p:anim>
                                  </p:childTnLst>
                                </p:cTn>
                              </p:par>
                            </p:childTnLst>
                          </p:cTn>
                        </p:par>
                        <p:par>
                          <p:cTn id="100" fill="hold" nodeType="afterGroup">
                            <p:stCondLst>
                              <p:cond delay="13950"/>
                            </p:stCondLst>
                            <p:childTnLst>
                              <p:par>
                                <p:cTn id="101" presetID="7" presetClass="exit" presetSubtype="1" fill="hold" nodeType="afterEffect">
                                  <p:stCondLst>
                                    <p:cond delay="0"/>
                                  </p:stCondLst>
                                  <p:iterate type="lt">
                                    <p:tmPct val="0"/>
                                  </p:iterate>
                                  <p:childTnLst>
                                    <p:anim calcmode="lin" valueType="num">
                                      <p:cBhvr additive="base">
                                        <p:cTn id="102" dur="5000"/>
                                        <p:tgtEl>
                                          <p:spTgt spid="379909">
                                            <p:txEl>
                                              <p:pRg st="0" end="0"/>
                                            </p:txEl>
                                          </p:spTgt>
                                        </p:tgtEl>
                                        <p:attrNameLst>
                                          <p:attrName>ppt_x</p:attrName>
                                        </p:attrNameLst>
                                      </p:cBhvr>
                                      <p:tavLst>
                                        <p:tav tm="0">
                                          <p:val>
                                            <p:strVal val="ppt_x"/>
                                          </p:val>
                                        </p:tav>
                                        <p:tav tm="100000">
                                          <p:val>
                                            <p:strVal val="ppt_x"/>
                                          </p:val>
                                        </p:tav>
                                      </p:tavLst>
                                    </p:anim>
                                    <p:anim calcmode="lin" valueType="num">
                                      <p:cBhvr additive="base">
                                        <p:cTn id="103" dur="5000"/>
                                        <p:tgtEl>
                                          <p:spTgt spid="379909">
                                            <p:txEl>
                                              <p:pRg st="0" end="0"/>
                                            </p:txEl>
                                          </p:spTgt>
                                        </p:tgtEl>
                                        <p:attrNameLst>
                                          <p:attrName>ppt_y</p:attrName>
                                        </p:attrNameLst>
                                      </p:cBhvr>
                                      <p:tavLst>
                                        <p:tav tm="0">
                                          <p:val>
                                            <p:strVal val="ppt_y"/>
                                          </p:val>
                                        </p:tav>
                                        <p:tav tm="100000">
                                          <p:val>
                                            <p:strVal val="0-ppt_h/2"/>
                                          </p:val>
                                        </p:tav>
                                      </p:tavLst>
                                    </p:anim>
                                    <p:set>
                                      <p:cBhvr>
                                        <p:cTn id="104" dur="1" fill="hold">
                                          <p:stCondLst>
                                            <p:cond delay="4999"/>
                                          </p:stCondLst>
                                        </p:cTn>
                                        <p:tgtEl>
                                          <p:spTgt spid="379909">
                                            <p:txEl>
                                              <p:pRg st="0" end="0"/>
                                            </p:txEl>
                                          </p:spTgt>
                                        </p:tgtEl>
                                        <p:attrNameLst>
                                          <p:attrName>style.visibility</p:attrName>
                                        </p:attrNameLst>
                                      </p:cBhvr>
                                      <p:to>
                                        <p:strVal val="hidden"/>
                                      </p:to>
                                    </p:set>
                                  </p:childTnLst>
                                </p:cTn>
                              </p:par>
                              <p:par>
                                <p:cTn id="105" presetID="7" presetClass="exit" presetSubtype="4" fill="hold" grpId="0" nodeType="withEffect">
                                  <p:stCondLst>
                                    <p:cond delay="0"/>
                                  </p:stCondLst>
                                  <p:iterate type="lt">
                                    <p:tmPct val="0"/>
                                  </p:iterate>
                                  <p:childTnLst>
                                    <p:anim calcmode="lin" valueType="num">
                                      <p:cBhvr additive="base">
                                        <p:cTn id="106" dur="5000"/>
                                        <p:tgtEl>
                                          <p:spTgt spid="379908"/>
                                        </p:tgtEl>
                                        <p:attrNameLst>
                                          <p:attrName>ppt_x</p:attrName>
                                        </p:attrNameLst>
                                      </p:cBhvr>
                                      <p:tavLst>
                                        <p:tav tm="0">
                                          <p:val>
                                            <p:strVal val="ppt_x"/>
                                          </p:val>
                                        </p:tav>
                                        <p:tav tm="100000">
                                          <p:val>
                                            <p:strVal val="ppt_x"/>
                                          </p:val>
                                        </p:tav>
                                      </p:tavLst>
                                    </p:anim>
                                    <p:anim calcmode="lin" valueType="num">
                                      <p:cBhvr additive="base">
                                        <p:cTn id="107" dur="5000"/>
                                        <p:tgtEl>
                                          <p:spTgt spid="379908"/>
                                        </p:tgtEl>
                                        <p:attrNameLst>
                                          <p:attrName>ppt_y</p:attrName>
                                        </p:attrNameLst>
                                      </p:cBhvr>
                                      <p:tavLst>
                                        <p:tav tm="0">
                                          <p:val>
                                            <p:strVal val="ppt_y"/>
                                          </p:val>
                                        </p:tav>
                                        <p:tav tm="100000">
                                          <p:val>
                                            <p:strVal val="1+ppt_h/2"/>
                                          </p:val>
                                        </p:tav>
                                      </p:tavLst>
                                    </p:anim>
                                    <p:set>
                                      <p:cBhvr>
                                        <p:cTn id="108" dur="1" fill="hold">
                                          <p:stCondLst>
                                            <p:cond delay="4999"/>
                                          </p:stCondLst>
                                        </p:cTn>
                                        <p:tgtEl>
                                          <p:spTgt spid="3799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908" grpId="0"/>
      <p:bldP spid="379908" grpId="1"/>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5410200" y="0"/>
            <a:ext cx="3657600" cy="4495800"/>
          </a:xfrm>
          <a:solidFill>
            <a:srgbClr val="000000"/>
          </a:solidFill>
        </p:spPr>
        <p:txBody>
          <a:bodyPr/>
          <a:lstStyle/>
          <a:p>
            <a:pPr algn="ctr" eaLnBrk="1" hangingPunct="1">
              <a:defRPr/>
            </a:pPr>
            <a:br>
              <a:rPr kumimoji="1" lang="en-US" sz="3600" b="1" dirty="0">
                <a:solidFill>
                  <a:schemeClr val="tx1"/>
                </a:solidFill>
                <a:latin typeface="Arial Black" charset="0"/>
                <a:ea typeface="ＭＳ Ｐゴシック" charset="0"/>
                <a:cs typeface="ＭＳ Ｐゴシック" charset="0"/>
              </a:rPr>
            </a:br>
            <a:r>
              <a:rPr kumimoji="1" lang="ar-JO" sz="3600" b="1" dirty="0">
                <a:solidFill>
                  <a:schemeClr val="tx1"/>
                </a:solidFill>
                <a:latin typeface="Arial Black" charset="0"/>
                <a:ea typeface="ＭＳ Ｐゴシック" charset="0"/>
                <a:cs typeface="ＭＳ Ｐゴシック" charset="0"/>
              </a:rPr>
              <a:t>تصرف نحميا بحكمة حيث تحقق من الوضع قبل البدء بالعمل</a:t>
            </a:r>
            <a:endParaRPr lang="en-US" dirty="0">
              <a:solidFill>
                <a:schemeClr val="tx1"/>
              </a:solidFill>
              <a:latin typeface="Times New Roman" charset="0"/>
              <a:ea typeface="ＭＳ Ｐゴシック" charset="0"/>
              <a:cs typeface="ＭＳ Ｐゴシック" charset="0"/>
            </a:endParaRPr>
          </a:p>
        </p:txBody>
      </p:sp>
      <p:pic>
        <p:nvPicPr>
          <p:cNvPr id="746499" name="Picture 3" descr="info Nehemiah sees the rubble in Jerusalem by Tiss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33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5" descr="C:\Documents and Settings\Enrico\Bureaublad\sbc\crossroads\sermons\nehemiah\Hands_and_Feet.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42875"/>
            <a:ext cx="9144000" cy="655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499" name="Rectangle 2"/>
          <p:cNvSpPr>
            <a:spLocks noGrp="1" noChangeArrowheads="1"/>
          </p:cNvSpPr>
          <p:nvPr>
            <p:ph type="ctrTitle"/>
          </p:nvPr>
        </p:nvSpPr>
        <p:spPr>
          <a:xfrm>
            <a:off x="0" y="142876"/>
            <a:ext cx="9144000" cy="1424667"/>
          </a:xfr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pPr marL="719138" indent="-719138" algn="r" eaLnBrk="1" hangingPunct="1"/>
            <a:r>
              <a:rPr lang="ar-JO" sz="3600" b="1" dirty="0">
                <a:solidFill>
                  <a:schemeClr val="tx1"/>
                </a:solidFill>
              </a:rPr>
              <a:t>2. الله </a:t>
            </a:r>
            <a:r>
              <a:rPr lang="ar-JO" sz="3600" b="1" dirty="0">
                <a:solidFill>
                  <a:srgbClr val="FFFF00"/>
                </a:solidFill>
              </a:rPr>
              <a:t>يحشدنا</a:t>
            </a:r>
            <a:r>
              <a:rPr lang="ar-JO" sz="3600" b="1" dirty="0">
                <a:solidFill>
                  <a:schemeClr val="tx1"/>
                </a:solidFill>
              </a:rPr>
              <a:t> لتكريم اسمه مرة أخرى (2: 16-18)</a:t>
            </a:r>
            <a:endParaRPr lang="nl-NL" sz="3600" b="1" dirty="0">
              <a:solidFill>
                <a:schemeClr val="tx1"/>
              </a:solidFill>
              <a:effectLst>
                <a:glow rad="177800">
                  <a:schemeClr val="tx1"/>
                </a:glow>
              </a:effectLst>
              <a:latin typeface="Arial Black" charset="0"/>
              <a:cs typeface="ＭＳ Ｐゴシック" charset="0"/>
            </a:endParaRPr>
          </a:p>
        </p:txBody>
      </p:sp>
      <p:sp>
        <p:nvSpPr>
          <p:cNvPr id="4" name="Rectangle 2"/>
          <p:cNvSpPr txBox="1">
            <a:spLocks noChangeArrowheads="1"/>
          </p:cNvSpPr>
          <p:nvPr/>
        </p:nvSpPr>
        <p:spPr bwMode="auto">
          <a:xfrm>
            <a:off x="0" y="5422900"/>
            <a:ext cx="9144000" cy="1311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defTabSz="457200" eaLnBrk="1" hangingPunct="1"/>
            <a:r>
              <a:rPr lang="ar-JO" sz="4800" b="1" baseline="0" dirty="0">
                <a:effectLst>
                  <a:glow rad="165100">
                    <a:srgbClr val="000000"/>
                  </a:glow>
                </a:effectLst>
                <a:latin typeface="Lucida Handwriting" charset="0"/>
              </a:rPr>
              <a:t>اليدين و الرجلين</a:t>
            </a:r>
            <a:endParaRPr lang="nl-NL" sz="4800" b="1" baseline="0" dirty="0">
              <a:effectLst>
                <a:glow rad="165100">
                  <a:srgbClr val="000000"/>
                </a:glow>
              </a:effectLst>
              <a:latin typeface="Lucida Handwriting" charset="0"/>
            </a:endParaRPr>
          </a:p>
        </p:txBody>
      </p:sp>
    </p:spTree>
    <p:extLst>
      <p:ext uri="{BB962C8B-B14F-4D97-AF65-F5344CB8AC3E}">
        <p14:creationId xmlns:p14="http://schemas.microsoft.com/office/powerpoint/2010/main" val="5114693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40752"/>
            <a:ext cx="9144000" cy="6217248"/>
          </a:xfrm>
          <a:prstGeom prst="rect">
            <a:avLst/>
          </a:prstGeom>
        </p:spPr>
      </p:pic>
      <p:sp>
        <p:nvSpPr>
          <p:cNvPr id="217091" name="TextBox 13"/>
          <p:cNvSpPr txBox="1">
            <a:spLocks noChangeArrowheads="1"/>
          </p:cNvSpPr>
          <p:nvPr/>
        </p:nvSpPr>
        <p:spPr bwMode="auto">
          <a:xfrm>
            <a:off x="0" y="752"/>
            <a:ext cx="9144000" cy="1200329"/>
          </a:xfrm>
          <a:prstGeom prst="rect">
            <a:avLst/>
          </a:prstGeom>
          <a:noFill/>
          <a:ln w="9525">
            <a:noFill/>
            <a:miter lim="800000"/>
            <a:headEnd/>
            <a:tailEnd/>
          </a:ln>
          <a:effectLst/>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719138" indent="-719138" fontAlgn="base">
              <a:spcBef>
                <a:spcPct val="0"/>
              </a:spcBef>
              <a:spcAft>
                <a:spcPct val="0"/>
              </a:spcAft>
              <a:defRPr sz="3600" b="1">
                <a:solidFill>
                  <a:srgbClr val="FFFFFF"/>
                </a:solidFill>
                <a:effectLst>
                  <a:glow rad="177800">
                    <a:schemeClr val="tx1"/>
                  </a:glow>
                </a:effectLst>
                <a:latin typeface="Arial Black" charset="0"/>
                <a:ea typeface="ＭＳ Ｐゴシック" charset="0"/>
                <a:cs typeface="ＭＳ Ｐゴシック" charset="0"/>
              </a:defRPr>
            </a:lvl1pPr>
            <a:lvl2pPr algn="ctr"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Times New Roman" charset="0"/>
              </a:defRPr>
            </a:lvl6pPr>
            <a:lvl7pPr marL="914400" algn="ctr" fontAlgn="base">
              <a:spcBef>
                <a:spcPct val="0"/>
              </a:spcBef>
              <a:spcAft>
                <a:spcPct val="0"/>
              </a:spcAft>
              <a:defRPr sz="4400">
                <a:solidFill>
                  <a:schemeClr val="tx2"/>
                </a:solidFill>
                <a:latin typeface="Times New Roman" charset="0"/>
              </a:defRPr>
            </a:lvl7pPr>
            <a:lvl8pPr marL="1371600" algn="ctr" fontAlgn="base">
              <a:spcBef>
                <a:spcPct val="0"/>
              </a:spcBef>
              <a:spcAft>
                <a:spcPct val="0"/>
              </a:spcAft>
              <a:defRPr sz="4400">
                <a:solidFill>
                  <a:schemeClr val="tx2"/>
                </a:solidFill>
                <a:latin typeface="Times New Roman" charset="0"/>
              </a:defRPr>
            </a:lvl8pPr>
            <a:lvl9pPr marL="1828800" algn="ctr" fontAlgn="base">
              <a:spcBef>
                <a:spcPct val="0"/>
              </a:spcBef>
              <a:spcAft>
                <a:spcPct val="0"/>
              </a:spcAft>
              <a:defRPr sz="4400">
                <a:solidFill>
                  <a:schemeClr val="tx2"/>
                </a:solidFill>
                <a:latin typeface="Times New Roman" charset="0"/>
              </a:defRPr>
            </a:lvl9pPr>
          </a:lstStyle>
          <a:p>
            <a:pPr marL="1017588" indent="-1017588" algn="r" defTabSz="457200" eaLnBrk="1" hangingPunct="1"/>
            <a:r>
              <a:rPr lang="ar-JO" baseline="0" dirty="0">
                <a:solidFill>
                  <a:srgbClr val="000000"/>
                </a:solidFill>
                <a:effectLst>
                  <a:glow rad="177800">
                    <a:srgbClr val="FFFFFF"/>
                  </a:glow>
                </a:effectLst>
              </a:rPr>
              <a:t>3. </a:t>
            </a:r>
            <a:r>
              <a:rPr lang="ar-JO" baseline="0" dirty="0">
                <a:solidFill>
                  <a:srgbClr val="FF0000"/>
                </a:solidFill>
                <a:effectLst>
                  <a:glow rad="177800">
                    <a:srgbClr val="FFFFFF"/>
                  </a:glow>
                </a:effectLst>
              </a:rPr>
              <a:t>يدافع</a:t>
            </a:r>
            <a:r>
              <a:rPr lang="ar-JO" baseline="0" dirty="0">
                <a:solidFill>
                  <a:srgbClr val="000000"/>
                </a:solidFill>
                <a:effectLst>
                  <a:glow rad="177800">
                    <a:srgbClr val="FFFFFF"/>
                  </a:glow>
                </a:effectLst>
              </a:rPr>
              <a:t> الله عنا ضد النكسات المحتملة (2: 19-20) </a:t>
            </a:r>
            <a:endParaRPr lang="en-US" baseline="0" dirty="0">
              <a:solidFill>
                <a:srgbClr val="000000"/>
              </a:solidFill>
              <a:effectLst>
                <a:glow rad="177800">
                  <a:srgbClr val="FFFFFF"/>
                </a:glow>
              </a:effectLst>
            </a:endParaRPr>
          </a:p>
        </p:txBody>
      </p:sp>
    </p:spTree>
    <p:extLst>
      <p:ext uri="{BB962C8B-B14F-4D97-AF65-F5344CB8AC3E}">
        <p14:creationId xmlns:p14="http://schemas.microsoft.com/office/powerpoint/2010/main" val="34224529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eaLnBrk="1" hangingPunct="1"/>
            <a:endParaRPr lang="en-US" b="1" baseline="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نحميا 3</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850746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4854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175"/>
            <a:ext cx="91440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
        <p:nvSpPr>
          <p:cNvPr id="748546" name="Rectangle 3"/>
          <p:cNvSpPr>
            <a:spLocks noGrp="1" noChangeArrowheads="1"/>
          </p:cNvSpPr>
          <p:nvPr>
            <p:ph type="title" idx="4294967295"/>
          </p:nvPr>
        </p:nvSpPr>
        <p:spPr>
          <a:xfrm>
            <a:off x="0" y="0"/>
            <a:ext cx="4859338" cy="1447800"/>
          </a:xfrm>
          <a:solidFill>
            <a:srgbClr val="000000"/>
          </a:solidFill>
        </p:spPr>
        <p:txBody>
          <a:bodyPr/>
          <a:lstStyle/>
          <a:p>
            <a:pPr algn="ctr"/>
            <a:r>
              <a:rPr lang="ar-JO" sz="4000" b="1" dirty="0">
                <a:solidFill>
                  <a:srgbClr val="FFFFFF"/>
                </a:solidFill>
                <a:latin typeface="Arial" charset="0"/>
                <a:ea typeface="ＭＳ Ｐゴシック" charset="0"/>
                <a:cs typeface="ＭＳ Ｐゴシック" charset="0"/>
              </a:rPr>
              <a:t>الأعداء في                 زمن نحميا</a:t>
            </a:r>
            <a:endParaRPr lang="en-US" sz="4000" b="1" dirty="0">
              <a:latin typeface="Times New Roman" charset="0"/>
              <a:ea typeface="ＭＳ Ｐゴシック" charset="0"/>
              <a:cs typeface="ＭＳ Ｐゴシック" charset="0"/>
            </a:endParaRPr>
          </a:p>
        </p:txBody>
      </p:sp>
      <p:sp>
        <p:nvSpPr>
          <p:cNvPr id="187397" name="AutoShape 5"/>
          <p:cNvSpPr>
            <a:spLocks noChangeArrowheads="1"/>
          </p:cNvSpPr>
          <p:nvPr/>
        </p:nvSpPr>
        <p:spPr bwMode="auto">
          <a:xfrm>
            <a:off x="2362200" y="4419600"/>
            <a:ext cx="3124200" cy="2438400"/>
          </a:xfrm>
          <a:prstGeom prst="irregularSeal2">
            <a:avLst/>
          </a:prstGeom>
          <a:solidFill>
            <a:srgbClr val="FF0000"/>
          </a:solidFill>
          <a:ln w="9525">
            <a:solidFill>
              <a:schemeClr val="tx1"/>
            </a:solidFill>
            <a:miter lim="800000"/>
            <a:headEnd/>
            <a:tailEnd/>
          </a:ln>
          <a:effectLst>
            <a:outerShdw blurRad="63500" sy="50000" rotWithShape="0">
              <a:srgbClr val="000000">
                <a:alpha val="74998"/>
              </a:srgbClr>
            </a:outerShdw>
          </a:effectLst>
        </p:spPr>
        <p:txBody>
          <a:bodyPr wrap="none" anchor="ctr"/>
          <a:lstStyle/>
          <a:p>
            <a:pPr>
              <a:defRPr/>
            </a:pPr>
            <a:r>
              <a:rPr kumimoji="1" lang="ar-JO" sz="3200" b="1" baseline="0" dirty="0">
                <a:solidFill>
                  <a:srgbClr val="FFFFFF"/>
                </a:solidFill>
                <a:effectLst>
                  <a:outerShdw blurRad="38100" dist="38100" dir="2700000" algn="tl">
                    <a:srgbClr val="000000"/>
                  </a:outerShdw>
                </a:effectLst>
                <a:latin typeface="Arial" charset="0"/>
              </a:rPr>
              <a:t>جشم </a:t>
            </a:r>
          </a:p>
          <a:p>
            <a:pPr>
              <a:defRPr/>
            </a:pPr>
            <a:r>
              <a:rPr kumimoji="1" lang="ar-JO" sz="3200" b="1" baseline="0" dirty="0">
                <a:solidFill>
                  <a:srgbClr val="FFFFFF"/>
                </a:solidFill>
                <a:effectLst>
                  <a:outerShdw blurRad="38100" dist="38100" dir="2700000" algn="tl">
                    <a:srgbClr val="000000"/>
                  </a:outerShdw>
                </a:effectLst>
                <a:latin typeface="Arial" charset="0"/>
              </a:rPr>
              <a:t>العربي</a:t>
            </a:r>
            <a:endParaRPr kumimoji="1" lang="en-US" sz="3200" b="1" baseline="0" dirty="0">
              <a:solidFill>
                <a:srgbClr val="FFFFFF"/>
              </a:solidFill>
              <a:latin typeface="Arial" charset="0"/>
            </a:endParaRPr>
          </a:p>
        </p:txBody>
      </p:sp>
      <p:sp>
        <p:nvSpPr>
          <p:cNvPr id="187399" name="AutoShape 7"/>
          <p:cNvSpPr>
            <a:spLocks noChangeArrowheads="1"/>
          </p:cNvSpPr>
          <p:nvPr/>
        </p:nvSpPr>
        <p:spPr bwMode="auto">
          <a:xfrm>
            <a:off x="5105400" y="-381000"/>
            <a:ext cx="3124200" cy="2438400"/>
          </a:xfrm>
          <a:prstGeom prst="irregularSeal2">
            <a:avLst/>
          </a:prstGeom>
          <a:solidFill>
            <a:srgbClr val="FF0000"/>
          </a:solidFill>
          <a:ln w="9525">
            <a:solidFill>
              <a:schemeClr val="tx1"/>
            </a:solidFill>
            <a:miter lim="800000"/>
            <a:headEnd/>
            <a:tailEnd/>
          </a:ln>
          <a:effectLst>
            <a:outerShdw blurRad="63500" sy="50000" rotWithShape="0">
              <a:srgbClr val="000000">
                <a:alpha val="74998"/>
              </a:srgbClr>
            </a:outerShdw>
          </a:effectLst>
        </p:spPr>
        <p:txBody>
          <a:bodyPr wrap="none" anchor="ctr"/>
          <a:lstStyle/>
          <a:p>
            <a:pPr>
              <a:defRPr/>
            </a:pPr>
            <a:r>
              <a:rPr kumimoji="1" lang="ar-JO" sz="3200" b="1" baseline="0" dirty="0">
                <a:solidFill>
                  <a:srgbClr val="FFFFFF"/>
                </a:solidFill>
                <a:effectLst>
                  <a:outerShdw blurRad="38100" dist="38100" dir="2700000" algn="tl">
                    <a:srgbClr val="000000"/>
                  </a:outerShdw>
                </a:effectLst>
                <a:latin typeface="Arial" charset="0"/>
              </a:rPr>
              <a:t>سنبلط </a:t>
            </a:r>
          </a:p>
          <a:p>
            <a:pPr>
              <a:defRPr/>
            </a:pPr>
            <a:r>
              <a:rPr kumimoji="1" lang="ar-JO" sz="3200" b="1" baseline="0" dirty="0">
                <a:solidFill>
                  <a:srgbClr val="FFFFFF"/>
                </a:solidFill>
                <a:effectLst>
                  <a:outerShdw blurRad="38100" dist="38100" dir="2700000" algn="tl">
                    <a:srgbClr val="000000"/>
                  </a:outerShdw>
                </a:effectLst>
                <a:latin typeface="Arial" charset="0"/>
              </a:rPr>
              <a:t>السامري</a:t>
            </a:r>
            <a:endParaRPr kumimoji="1" lang="en-US" sz="3200" b="1" baseline="0" dirty="0">
              <a:solidFill>
                <a:srgbClr val="FFFFFF"/>
              </a:solidFill>
              <a:latin typeface="Arial" charset="0"/>
            </a:endParaRPr>
          </a:p>
        </p:txBody>
      </p:sp>
      <p:sp>
        <p:nvSpPr>
          <p:cNvPr id="187400" name="AutoShape 8"/>
          <p:cNvSpPr>
            <a:spLocks noChangeArrowheads="1"/>
          </p:cNvSpPr>
          <p:nvPr/>
        </p:nvSpPr>
        <p:spPr bwMode="auto">
          <a:xfrm>
            <a:off x="6300788" y="2349500"/>
            <a:ext cx="3124200" cy="2438400"/>
          </a:xfrm>
          <a:prstGeom prst="irregularSeal2">
            <a:avLst/>
          </a:prstGeom>
          <a:solidFill>
            <a:srgbClr val="FF0000"/>
          </a:solidFill>
          <a:ln w="9525">
            <a:solidFill>
              <a:schemeClr val="tx1"/>
            </a:solidFill>
            <a:miter lim="800000"/>
            <a:headEnd/>
            <a:tailEnd/>
          </a:ln>
          <a:effectLst>
            <a:outerShdw blurRad="63500" sy="50000" rotWithShape="0">
              <a:srgbClr val="000000">
                <a:alpha val="74998"/>
              </a:srgbClr>
            </a:outerShdw>
          </a:effectLst>
        </p:spPr>
        <p:txBody>
          <a:bodyPr wrap="none" anchor="ctr"/>
          <a:lstStyle/>
          <a:p>
            <a:pPr>
              <a:defRPr/>
            </a:pPr>
            <a:r>
              <a:rPr kumimoji="1" lang="ar-JO" sz="3200" b="1" baseline="0" dirty="0">
                <a:solidFill>
                  <a:srgbClr val="FFFFFF"/>
                </a:solidFill>
                <a:effectLst>
                  <a:outerShdw blurRad="38100" dist="38100" dir="2700000" algn="tl">
                    <a:srgbClr val="000000"/>
                  </a:outerShdw>
                </a:effectLst>
                <a:latin typeface="Arial" charset="0"/>
              </a:rPr>
              <a:t>طوبيا </a:t>
            </a:r>
          </a:p>
          <a:p>
            <a:pPr>
              <a:defRPr/>
            </a:pPr>
            <a:r>
              <a:rPr kumimoji="1" lang="ar-JO" sz="3200" b="1" baseline="0" dirty="0">
                <a:solidFill>
                  <a:srgbClr val="FFFFFF"/>
                </a:solidFill>
                <a:effectLst>
                  <a:outerShdw blurRad="38100" dist="38100" dir="2700000" algn="tl">
                    <a:srgbClr val="000000"/>
                  </a:outerShdw>
                </a:effectLst>
                <a:latin typeface="Arial" charset="0"/>
              </a:rPr>
              <a:t>العموني</a:t>
            </a:r>
            <a:endParaRPr kumimoji="1" lang="en-US" sz="3200" b="1" baseline="0" dirty="0">
              <a:solidFill>
                <a:srgbClr val="FFFFFF"/>
              </a:solidFill>
              <a:latin typeface="Arial" charset="0"/>
            </a:endParaRPr>
          </a:p>
        </p:txBody>
      </p:sp>
      <p:pic>
        <p:nvPicPr>
          <p:cNvPr id="748550" name="Picture 1" descr="titlestonewall50b.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48200" y="2590800"/>
            <a:ext cx="2171700" cy="808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8551" name="Text Box 10"/>
          <p:cNvSpPr txBox="1">
            <a:spLocks noChangeArrowheads="1"/>
          </p:cNvSpPr>
          <p:nvPr/>
        </p:nvSpPr>
        <p:spPr bwMode="auto">
          <a:xfrm>
            <a:off x="4837112" y="2743200"/>
            <a:ext cx="1751112" cy="461665"/>
          </a:xfrm>
          <a:prstGeom prst="rect">
            <a:avLst/>
          </a:prstGeom>
          <a:solidFill>
            <a:schemeClr val="tx1">
              <a:lumMod val="50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algn="l">
              <a:defRPr b="1" baseline="0">
                <a:solidFill>
                  <a:srgbClr val="FFFFFF"/>
                </a:solidFill>
                <a:latin typeface="Arial" charset="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algn="ctr"/>
            <a:r>
              <a:rPr lang="ar-JO" dirty="0"/>
              <a:t>نحميا</a:t>
            </a:r>
            <a:endParaRPr lang="en-US" dirty="0"/>
          </a:p>
        </p:txBody>
      </p:sp>
    </p:spTree>
    <p:extLst>
      <p:ext uri="{BB962C8B-B14F-4D97-AF65-F5344CB8AC3E}">
        <p14:creationId xmlns:p14="http://schemas.microsoft.com/office/powerpoint/2010/main" val="36396958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87397"/>
                                        </p:tgtEl>
                                        <p:attrNameLst>
                                          <p:attrName>style.visibility</p:attrName>
                                        </p:attrNameLst>
                                      </p:cBhvr>
                                      <p:to>
                                        <p:strVal val="visible"/>
                                      </p:to>
                                    </p:set>
                                    <p:anim calcmode="lin" valueType="num">
                                      <p:cBhvr>
                                        <p:cTn id="7" dur="500" decel="50000" fill="hold">
                                          <p:stCondLst>
                                            <p:cond delay="0"/>
                                          </p:stCondLst>
                                        </p:cTn>
                                        <p:tgtEl>
                                          <p:spTgt spid="18739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8739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87397"/>
                                        </p:tgtEl>
                                        <p:attrNameLst>
                                          <p:attrName>ppt_w</p:attrName>
                                        </p:attrNameLst>
                                      </p:cBhvr>
                                      <p:tavLst>
                                        <p:tav tm="0">
                                          <p:val>
                                            <p:strVal val="#ppt_w*.05"/>
                                          </p:val>
                                        </p:tav>
                                        <p:tav tm="100000">
                                          <p:val>
                                            <p:strVal val="#ppt_w"/>
                                          </p:val>
                                        </p:tav>
                                      </p:tavLst>
                                    </p:anim>
                                    <p:anim calcmode="lin" valueType="num">
                                      <p:cBhvr>
                                        <p:cTn id="10" dur="1000" fill="hold"/>
                                        <p:tgtEl>
                                          <p:spTgt spid="18739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8739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8739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8739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8739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87399"/>
                                        </p:tgtEl>
                                        <p:attrNameLst>
                                          <p:attrName>style.visibility</p:attrName>
                                        </p:attrNameLst>
                                      </p:cBhvr>
                                      <p:to>
                                        <p:strVal val="visible"/>
                                      </p:to>
                                    </p:set>
                                    <p:anim calcmode="lin" valueType="num">
                                      <p:cBhvr>
                                        <p:cTn id="19" dur="500" decel="50000" fill="hold">
                                          <p:stCondLst>
                                            <p:cond delay="0"/>
                                          </p:stCondLst>
                                        </p:cTn>
                                        <p:tgtEl>
                                          <p:spTgt spid="187399"/>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87399"/>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87399"/>
                                        </p:tgtEl>
                                        <p:attrNameLst>
                                          <p:attrName>ppt_w</p:attrName>
                                        </p:attrNameLst>
                                      </p:cBhvr>
                                      <p:tavLst>
                                        <p:tav tm="0">
                                          <p:val>
                                            <p:strVal val="#ppt_w*.05"/>
                                          </p:val>
                                        </p:tav>
                                        <p:tav tm="100000">
                                          <p:val>
                                            <p:strVal val="#ppt_w"/>
                                          </p:val>
                                        </p:tav>
                                      </p:tavLst>
                                    </p:anim>
                                    <p:anim calcmode="lin" valueType="num">
                                      <p:cBhvr>
                                        <p:cTn id="22" dur="1000" fill="hold"/>
                                        <p:tgtEl>
                                          <p:spTgt spid="187399"/>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87399"/>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87399"/>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87399"/>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8739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187400"/>
                                        </p:tgtEl>
                                        <p:attrNameLst>
                                          <p:attrName>style.visibility</p:attrName>
                                        </p:attrNameLst>
                                      </p:cBhvr>
                                      <p:to>
                                        <p:strVal val="visible"/>
                                      </p:to>
                                    </p:set>
                                    <p:anim calcmode="lin" valueType="num">
                                      <p:cBhvr>
                                        <p:cTn id="31" dur="500" decel="50000" fill="hold">
                                          <p:stCondLst>
                                            <p:cond delay="0"/>
                                          </p:stCondLst>
                                        </p:cTn>
                                        <p:tgtEl>
                                          <p:spTgt spid="187400"/>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87400"/>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87400"/>
                                        </p:tgtEl>
                                        <p:attrNameLst>
                                          <p:attrName>ppt_w</p:attrName>
                                        </p:attrNameLst>
                                      </p:cBhvr>
                                      <p:tavLst>
                                        <p:tav tm="0">
                                          <p:val>
                                            <p:strVal val="#ppt_w*.05"/>
                                          </p:val>
                                        </p:tav>
                                        <p:tav tm="100000">
                                          <p:val>
                                            <p:strVal val="#ppt_w"/>
                                          </p:val>
                                        </p:tav>
                                      </p:tavLst>
                                    </p:anim>
                                    <p:anim calcmode="lin" valueType="num">
                                      <p:cBhvr>
                                        <p:cTn id="34" dur="1000" fill="hold"/>
                                        <p:tgtEl>
                                          <p:spTgt spid="187400"/>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87400"/>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87400"/>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87400"/>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87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7" grpId="0" animBg="1"/>
      <p:bldP spid="187399" grpId="0" animBg="1"/>
      <p:bldP spid="18740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1" name="Rectangle 1028"/>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l"/>
            <a:endParaRPr lang="en-US" baseline="0">
              <a:solidFill>
                <a:srgbClr val="FFFFFF"/>
              </a:solidFill>
              <a:latin typeface="Arial" charset="0"/>
            </a:endParaRPr>
          </a:p>
        </p:txBody>
      </p:sp>
      <p:pic>
        <p:nvPicPr>
          <p:cNvPr id="788482" name="Picture 1" descr="rubbledwallrebuild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84288"/>
            <a:ext cx="7543800" cy="5573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483" name="Title 2"/>
          <p:cNvSpPr>
            <a:spLocks noGrp="1"/>
          </p:cNvSpPr>
          <p:nvPr>
            <p:ph type="title" idx="4294967295"/>
          </p:nvPr>
        </p:nvSpPr>
        <p:spPr>
          <a:xfrm>
            <a:off x="0" y="-26988"/>
            <a:ext cx="8991600" cy="1676401"/>
          </a:xfrm>
        </p:spPr>
        <p:txBody>
          <a:bodyPr/>
          <a:lstStyle/>
          <a:p>
            <a:pPr algn="r" eaLnBrk="1" hangingPunct="1"/>
            <a:r>
              <a:rPr lang="ar-JO" b="1" dirty="0">
                <a:solidFill>
                  <a:schemeClr val="bg1"/>
                </a:solidFill>
                <a:latin typeface="Arial" charset="0"/>
                <a:ea typeface="Osaka" charset="0"/>
                <a:cs typeface="Osaka" charset="0"/>
              </a:rPr>
              <a:t>كيف يساعدنا الله حتى نخدمه عندما نكون </a:t>
            </a:r>
            <a:r>
              <a:rPr lang="ar-JO" b="1" dirty="0">
                <a:solidFill>
                  <a:srgbClr val="C00000"/>
                </a:solidFill>
                <a:latin typeface="Arial" charset="0"/>
                <a:ea typeface="Osaka" charset="0"/>
                <a:cs typeface="Osaka" charset="0"/>
              </a:rPr>
              <a:t>مقاوَمين</a:t>
            </a:r>
            <a:r>
              <a:rPr lang="ar-JO" b="1" dirty="0">
                <a:solidFill>
                  <a:schemeClr val="bg1"/>
                </a:solidFill>
                <a:latin typeface="Arial" charset="0"/>
                <a:ea typeface="Osaka" charset="0"/>
                <a:cs typeface="Osaka" charset="0"/>
              </a:rPr>
              <a:t> ؟</a:t>
            </a:r>
            <a:endParaRPr lang="en-US" b="1" dirty="0">
              <a:solidFill>
                <a:schemeClr val="tx1"/>
              </a:solidFill>
              <a:latin typeface="Times New Roman" charset="0"/>
              <a:ea typeface="Osaka" charset="0"/>
              <a:cs typeface="Osaka"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29" name="Rectangle 6"/>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pic>
        <p:nvPicPr>
          <p:cNvPr id="790530" name="Picture 1" descr="bricktinyNehemia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2286000"/>
            <a:ext cx="254635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0531" name="Title 3"/>
          <p:cNvSpPr>
            <a:spLocks noGrp="1"/>
          </p:cNvSpPr>
          <p:nvPr>
            <p:ph type="title" idx="4294967295"/>
          </p:nvPr>
        </p:nvSpPr>
        <p:spPr>
          <a:xfrm>
            <a:off x="571500" y="76200"/>
            <a:ext cx="8115300" cy="1447800"/>
          </a:xfrm>
        </p:spPr>
        <p:txBody>
          <a:bodyPr/>
          <a:lstStyle/>
          <a:p>
            <a:pPr marL="566738" indent="-566738" algn="r" eaLnBrk="1" hangingPunct="1"/>
            <a:r>
              <a:rPr lang="ar-JO" dirty="0">
                <a:latin typeface="Helvetica" charset="0"/>
                <a:ea typeface="Osaka" charset="0"/>
                <a:cs typeface="Osaka" charset="0"/>
              </a:rPr>
              <a:t>1. يساعدنا الله أن نكون </a:t>
            </a:r>
            <a:r>
              <a:rPr lang="ar-JO" dirty="0">
                <a:solidFill>
                  <a:srgbClr val="FFFF00"/>
                </a:solidFill>
                <a:latin typeface="Helvetica" charset="0"/>
                <a:ea typeface="Osaka" charset="0"/>
                <a:cs typeface="Osaka" charset="0"/>
              </a:rPr>
              <a:t>عقلانيين</a:t>
            </a:r>
            <a:r>
              <a:rPr lang="ar-JO" dirty="0">
                <a:latin typeface="Helvetica" charset="0"/>
                <a:ea typeface="Osaka" charset="0"/>
                <a:cs typeface="Osaka" charset="0"/>
              </a:rPr>
              <a:t> للتغلب على المقاومة</a:t>
            </a:r>
            <a:endParaRPr lang="en-US" dirty="0">
              <a:solidFill>
                <a:schemeClr val="tx1"/>
              </a:solidFill>
              <a:latin typeface="Times New Roman" charset="0"/>
              <a:ea typeface="Osaka" charset="0"/>
              <a:cs typeface="Osaka" charset="0"/>
            </a:endParaRPr>
          </a:p>
        </p:txBody>
      </p:sp>
      <p:sp>
        <p:nvSpPr>
          <p:cNvPr id="193540" name="Title 3"/>
          <p:cNvSpPr>
            <a:spLocks/>
          </p:cNvSpPr>
          <p:nvPr/>
        </p:nvSpPr>
        <p:spPr bwMode="auto">
          <a:xfrm>
            <a:off x="2971800" y="1828800"/>
            <a:ext cx="60960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468313" indent="-468313" algn="r" rtl="1" eaLnBrk="1" hangingPunct="1"/>
            <a:r>
              <a:rPr kumimoji="1" lang="en-US" sz="4000" baseline="0" dirty="0">
                <a:solidFill>
                  <a:srgbClr val="FFFFFF"/>
                </a:solidFill>
                <a:latin typeface="Helvetica" charset="0"/>
                <a:ea typeface="Osaka" charset="0"/>
                <a:cs typeface="Osaka" charset="0"/>
              </a:rPr>
              <a:t>• </a:t>
            </a:r>
            <a:r>
              <a:rPr kumimoji="1" lang="ar-JO" sz="4000" baseline="0" dirty="0">
                <a:solidFill>
                  <a:srgbClr val="FFFFFF"/>
                </a:solidFill>
                <a:latin typeface="Helvetica" charset="0"/>
                <a:ea typeface="Osaka" charset="0"/>
                <a:cs typeface="Osaka" charset="0"/>
              </a:rPr>
              <a:t>جغرافي:عملوا في الأماكن الصحيحة من السور</a:t>
            </a:r>
            <a:endParaRPr kumimoji="1" lang="en-US" sz="4000" baseline="0" dirty="0">
              <a:solidFill>
                <a:srgbClr val="FFFFFF"/>
              </a:solidFill>
              <a:latin typeface="Helvetica" charset="0"/>
              <a:ea typeface="Osaka" charset="0"/>
              <a:cs typeface="Osaka" charset="0"/>
            </a:endParaRPr>
          </a:p>
          <a:p>
            <a:pPr marL="468313" indent="-468313" algn="l" eaLnBrk="1" hangingPunct="1"/>
            <a:br>
              <a:rPr kumimoji="1" lang="en-US" sz="4000" baseline="0" dirty="0">
                <a:solidFill>
                  <a:srgbClr val="FFFFFF"/>
                </a:solidFill>
                <a:latin typeface="Helvetica" charset="0"/>
                <a:ea typeface="Osaka" charset="0"/>
                <a:cs typeface="Osaka" charset="0"/>
              </a:rPr>
            </a:br>
            <a:br>
              <a:rPr kumimoji="1" lang="en-US" sz="4000" baseline="0" dirty="0">
                <a:solidFill>
                  <a:srgbClr val="FFFFFF"/>
                </a:solidFill>
                <a:latin typeface="Helvetica" charset="0"/>
                <a:ea typeface="Osaka" charset="0"/>
                <a:cs typeface="Osaka" charset="0"/>
              </a:rPr>
            </a:br>
            <a:br>
              <a:rPr kumimoji="1" lang="en-US" sz="4000" baseline="0" dirty="0">
                <a:solidFill>
                  <a:srgbClr val="FFFFFF"/>
                </a:solidFill>
                <a:latin typeface="Helvetica" charset="0"/>
                <a:ea typeface="Osaka" charset="0"/>
                <a:cs typeface="Osaka" charset="0"/>
              </a:rPr>
            </a:br>
            <a:endParaRPr kumimoji="1" lang="en-US" sz="4000" baseline="0" dirty="0">
              <a:solidFill>
                <a:srgbClr val="FFFF00"/>
              </a:solidFill>
              <a:latin typeface="Helvetica" charset="0"/>
              <a:ea typeface="Osaka" charset="0"/>
              <a:cs typeface="Osaka" charset="0"/>
            </a:endParaRPr>
          </a:p>
        </p:txBody>
      </p:sp>
      <p:sp>
        <p:nvSpPr>
          <p:cNvPr id="193541" name="Title 3"/>
          <p:cNvSpPr>
            <a:spLocks/>
          </p:cNvSpPr>
          <p:nvPr/>
        </p:nvSpPr>
        <p:spPr bwMode="auto">
          <a:xfrm>
            <a:off x="1447800" y="1600200"/>
            <a:ext cx="7696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742950" indent="-742950" algn="r" eaLnBrk="1" hangingPunct="1"/>
            <a:r>
              <a:rPr kumimoji="1" lang="ar-JO" sz="4000" baseline="0" dirty="0">
                <a:solidFill>
                  <a:srgbClr val="FFFFFF"/>
                </a:solidFill>
                <a:latin typeface="Helvetica" charset="0"/>
                <a:ea typeface="Osaka" charset="0"/>
                <a:cs typeface="Osaka" charset="0"/>
              </a:rPr>
              <a:t>أ. منطقية نحميا 3</a:t>
            </a:r>
            <a:endParaRPr kumimoji="1" lang="en-US" sz="4000" baseline="0" dirty="0">
              <a:solidFill>
                <a:srgbClr val="FFFFFF"/>
              </a:solidFill>
              <a:latin typeface="Helvetica" charset="0"/>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3541"/>
                                        </p:tgtEl>
                                        <p:attrNameLst>
                                          <p:attrName>style.visibility</p:attrName>
                                        </p:attrNameLst>
                                      </p:cBhvr>
                                      <p:to>
                                        <p:strVal val="visible"/>
                                      </p:to>
                                    </p:set>
                                    <p:animEffect transition="in" filter="dissolve">
                                      <p:cBhvr>
                                        <p:cTn id="7" dur="500"/>
                                        <p:tgtEl>
                                          <p:spTgt spid="1935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3540">
                                            <p:txEl>
                                              <p:pRg st="0" end="0"/>
                                            </p:txEl>
                                          </p:spTgt>
                                        </p:tgtEl>
                                        <p:attrNameLst>
                                          <p:attrName>style.visibility</p:attrName>
                                        </p:attrNameLst>
                                      </p:cBhvr>
                                      <p:to>
                                        <p:strVal val="visible"/>
                                      </p:to>
                                    </p:set>
                                    <p:animEffect transition="in" filter="dissolve">
                                      <p:cBhvr>
                                        <p:cTn id="12" dur="500"/>
                                        <p:tgtEl>
                                          <p:spTgt spid="19354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3540">
                                            <p:txEl>
                                              <p:pRg st="1" end="1"/>
                                            </p:txEl>
                                          </p:spTgt>
                                        </p:tgtEl>
                                        <p:attrNameLst>
                                          <p:attrName>style.visibility</p:attrName>
                                        </p:attrNameLst>
                                      </p:cBhvr>
                                      <p:to>
                                        <p:strVal val="visible"/>
                                      </p:to>
                                    </p:set>
                                    <p:animEffect transition="in" filter="dissolve">
                                      <p:cBhvr>
                                        <p:cTn id="17" dur="500"/>
                                        <p:tgtEl>
                                          <p:spTgt spid="1935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0" grpId="0" build="p"/>
      <p:bldP spid="19354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257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35113" y="0"/>
            <a:ext cx="60848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3" name="Freeform 3"/>
          <p:cNvSpPr>
            <a:spLocks/>
          </p:cNvSpPr>
          <p:nvPr/>
        </p:nvSpPr>
        <p:spPr bwMode="auto">
          <a:xfrm>
            <a:off x="1981200" y="152400"/>
            <a:ext cx="4270375" cy="4649788"/>
          </a:xfrm>
          <a:custGeom>
            <a:avLst/>
            <a:gdLst/>
            <a:ahLst/>
            <a:cxnLst>
              <a:cxn ang="0">
                <a:pos x="2436" y="0"/>
              </a:cxn>
              <a:cxn ang="0">
                <a:pos x="2052" y="48"/>
              </a:cxn>
              <a:cxn ang="0">
                <a:pos x="1920" y="72"/>
              </a:cxn>
              <a:cxn ang="0">
                <a:pos x="1908" y="108"/>
              </a:cxn>
              <a:cxn ang="0">
                <a:pos x="1800" y="132"/>
              </a:cxn>
              <a:cxn ang="0">
                <a:pos x="1572" y="168"/>
              </a:cxn>
              <a:cxn ang="0">
                <a:pos x="1500" y="192"/>
              </a:cxn>
              <a:cxn ang="0">
                <a:pos x="1464" y="204"/>
              </a:cxn>
              <a:cxn ang="0">
                <a:pos x="1428" y="216"/>
              </a:cxn>
              <a:cxn ang="0">
                <a:pos x="1380" y="288"/>
              </a:cxn>
              <a:cxn ang="0">
                <a:pos x="1368" y="336"/>
              </a:cxn>
              <a:cxn ang="0">
                <a:pos x="1152" y="372"/>
              </a:cxn>
              <a:cxn ang="0">
                <a:pos x="1116" y="384"/>
              </a:cxn>
              <a:cxn ang="0">
                <a:pos x="972" y="540"/>
              </a:cxn>
              <a:cxn ang="0">
                <a:pos x="756" y="696"/>
              </a:cxn>
              <a:cxn ang="0">
                <a:pos x="720" y="732"/>
              </a:cxn>
              <a:cxn ang="0">
                <a:pos x="648" y="780"/>
              </a:cxn>
              <a:cxn ang="0">
                <a:pos x="588" y="840"/>
              </a:cxn>
              <a:cxn ang="0">
                <a:pos x="492" y="936"/>
              </a:cxn>
              <a:cxn ang="0">
                <a:pos x="432" y="984"/>
              </a:cxn>
              <a:cxn ang="0">
                <a:pos x="408" y="1020"/>
              </a:cxn>
              <a:cxn ang="0">
                <a:pos x="252" y="1104"/>
              </a:cxn>
              <a:cxn ang="0">
                <a:pos x="144" y="1248"/>
              </a:cxn>
              <a:cxn ang="0">
                <a:pos x="72" y="1320"/>
              </a:cxn>
              <a:cxn ang="0">
                <a:pos x="24" y="1392"/>
              </a:cxn>
              <a:cxn ang="0">
                <a:pos x="0" y="1428"/>
              </a:cxn>
              <a:cxn ang="0">
                <a:pos x="12" y="1536"/>
              </a:cxn>
              <a:cxn ang="0">
                <a:pos x="48" y="1560"/>
              </a:cxn>
              <a:cxn ang="0">
                <a:pos x="96" y="1632"/>
              </a:cxn>
              <a:cxn ang="0">
                <a:pos x="192" y="1776"/>
              </a:cxn>
              <a:cxn ang="0">
                <a:pos x="216" y="1824"/>
              </a:cxn>
              <a:cxn ang="0">
                <a:pos x="288" y="1872"/>
              </a:cxn>
              <a:cxn ang="0">
                <a:pos x="432" y="2004"/>
              </a:cxn>
              <a:cxn ang="0">
                <a:pos x="408" y="2112"/>
              </a:cxn>
              <a:cxn ang="0">
                <a:pos x="384" y="2208"/>
              </a:cxn>
              <a:cxn ang="0">
                <a:pos x="396" y="2724"/>
              </a:cxn>
              <a:cxn ang="0">
                <a:pos x="408" y="2808"/>
              </a:cxn>
              <a:cxn ang="0">
                <a:pos x="732" y="2856"/>
              </a:cxn>
              <a:cxn ang="0">
                <a:pos x="768" y="2880"/>
              </a:cxn>
              <a:cxn ang="0">
                <a:pos x="792" y="2916"/>
              </a:cxn>
              <a:cxn ang="0">
                <a:pos x="852" y="2928"/>
              </a:cxn>
              <a:cxn ang="0">
                <a:pos x="1020" y="2916"/>
              </a:cxn>
              <a:cxn ang="0">
                <a:pos x="1128" y="2892"/>
              </a:cxn>
              <a:cxn ang="0">
                <a:pos x="1200" y="2856"/>
              </a:cxn>
              <a:cxn ang="0">
                <a:pos x="1284" y="2844"/>
              </a:cxn>
              <a:cxn ang="0">
                <a:pos x="1392" y="2784"/>
              </a:cxn>
              <a:cxn ang="0">
                <a:pos x="1548" y="2544"/>
              </a:cxn>
              <a:cxn ang="0">
                <a:pos x="1620" y="2412"/>
              </a:cxn>
              <a:cxn ang="0">
                <a:pos x="1776" y="2400"/>
              </a:cxn>
              <a:cxn ang="0">
                <a:pos x="2016" y="2364"/>
              </a:cxn>
              <a:cxn ang="0">
                <a:pos x="2136" y="2304"/>
              </a:cxn>
              <a:cxn ang="0">
                <a:pos x="2196" y="2136"/>
              </a:cxn>
              <a:cxn ang="0">
                <a:pos x="2208" y="2028"/>
              </a:cxn>
              <a:cxn ang="0">
                <a:pos x="2316" y="1980"/>
              </a:cxn>
              <a:cxn ang="0">
                <a:pos x="2616" y="1968"/>
              </a:cxn>
              <a:cxn ang="0">
                <a:pos x="2664" y="1824"/>
              </a:cxn>
              <a:cxn ang="0">
                <a:pos x="2616" y="1368"/>
              </a:cxn>
              <a:cxn ang="0">
                <a:pos x="2568" y="900"/>
              </a:cxn>
              <a:cxn ang="0">
                <a:pos x="2556" y="516"/>
              </a:cxn>
              <a:cxn ang="0">
                <a:pos x="2496" y="120"/>
              </a:cxn>
              <a:cxn ang="0">
                <a:pos x="2472" y="36"/>
              </a:cxn>
              <a:cxn ang="0">
                <a:pos x="2436" y="0"/>
              </a:cxn>
            </a:cxnLst>
            <a:rect l="0" t="0" r="r" b="b"/>
            <a:pathLst>
              <a:path w="2690" h="2929">
                <a:moveTo>
                  <a:pt x="2436" y="0"/>
                </a:moveTo>
                <a:cubicBezTo>
                  <a:pt x="2308" y="16"/>
                  <a:pt x="2180" y="34"/>
                  <a:pt x="2052" y="48"/>
                </a:cubicBezTo>
                <a:cubicBezTo>
                  <a:pt x="2009" y="59"/>
                  <a:pt x="1960" y="52"/>
                  <a:pt x="1920" y="72"/>
                </a:cubicBezTo>
                <a:cubicBezTo>
                  <a:pt x="1909" y="78"/>
                  <a:pt x="1918" y="100"/>
                  <a:pt x="1908" y="108"/>
                </a:cubicBezTo>
                <a:cubicBezTo>
                  <a:pt x="1879" y="131"/>
                  <a:pt x="1836" y="122"/>
                  <a:pt x="1800" y="132"/>
                </a:cubicBezTo>
                <a:cubicBezTo>
                  <a:pt x="1641" y="175"/>
                  <a:pt x="1831" y="148"/>
                  <a:pt x="1572" y="168"/>
                </a:cubicBezTo>
                <a:cubicBezTo>
                  <a:pt x="1548" y="176"/>
                  <a:pt x="1524" y="184"/>
                  <a:pt x="1500" y="192"/>
                </a:cubicBezTo>
                <a:cubicBezTo>
                  <a:pt x="1488" y="196"/>
                  <a:pt x="1476" y="200"/>
                  <a:pt x="1464" y="204"/>
                </a:cubicBezTo>
                <a:cubicBezTo>
                  <a:pt x="1452" y="208"/>
                  <a:pt x="1428" y="216"/>
                  <a:pt x="1428" y="216"/>
                </a:cubicBezTo>
                <a:cubicBezTo>
                  <a:pt x="1412" y="240"/>
                  <a:pt x="1396" y="264"/>
                  <a:pt x="1380" y="288"/>
                </a:cubicBezTo>
                <a:cubicBezTo>
                  <a:pt x="1371" y="302"/>
                  <a:pt x="1381" y="325"/>
                  <a:pt x="1368" y="336"/>
                </a:cubicBezTo>
                <a:cubicBezTo>
                  <a:pt x="1330" y="369"/>
                  <a:pt x="1170" y="371"/>
                  <a:pt x="1152" y="372"/>
                </a:cubicBezTo>
                <a:cubicBezTo>
                  <a:pt x="1140" y="376"/>
                  <a:pt x="1125" y="375"/>
                  <a:pt x="1116" y="384"/>
                </a:cubicBezTo>
                <a:cubicBezTo>
                  <a:pt x="1064" y="436"/>
                  <a:pt x="1046" y="515"/>
                  <a:pt x="972" y="540"/>
                </a:cubicBezTo>
                <a:cubicBezTo>
                  <a:pt x="908" y="604"/>
                  <a:pt x="817" y="635"/>
                  <a:pt x="756" y="696"/>
                </a:cubicBezTo>
                <a:cubicBezTo>
                  <a:pt x="744" y="708"/>
                  <a:pt x="733" y="722"/>
                  <a:pt x="720" y="732"/>
                </a:cubicBezTo>
                <a:cubicBezTo>
                  <a:pt x="697" y="750"/>
                  <a:pt x="648" y="780"/>
                  <a:pt x="648" y="780"/>
                </a:cubicBezTo>
                <a:cubicBezTo>
                  <a:pt x="604" y="846"/>
                  <a:pt x="648" y="790"/>
                  <a:pt x="588" y="840"/>
                </a:cubicBezTo>
                <a:cubicBezTo>
                  <a:pt x="550" y="872"/>
                  <a:pt x="534" y="908"/>
                  <a:pt x="492" y="936"/>
                </a:cubicBezTo>
                <a:cubicBezTo>
                  <a:pt x="423" y="1039"/>
                  <a:pt x="515" y="918"/>
                  <a:pt x="432" y="984"/>
                </a:cubicBezTo>
                <a:cubicBezTo>
                  <a:pt x="421" y="993"/>
                  <a:pt x="418" y="1010"/>
                  <a:pt x="408" y="1020"/>
                </a:cubicBezTo>
                <a:cubicBezTo>
                  <a:pt x="361" y="1067"/>
                  <a:pt x="316" y="1088"/>
                  <a:pt x="252" y="1104"/>
                </a:cubicBezTo>
                <a:cubicBezTo>
                  <a:pt x="209" y="1147"/>
                  <a:pt x="186" y="1206"/>
                  <a:pt x="144" y="1248"/>
                </a:cubicBezTo>
                <a:cubicBezTo>
                  <a:pt x="120" y="1272"/>
                  <a:pt x="91" y="1292"/>
                  <a:pt x="72" y="1320"/>
                </a:cubicBezTo>
                <a:cubicBezTo>
                  <a:pt x="56" y="1344"/>
                  <a:pt x="40" y="1368"/>
                  <a:pt x="24" y="1392"/>
                </a:cubicBezTo>
                <a:cubicBezTo>
                  <a:pt x="16" y="1404"/>
                  <a:pt x="0" y="1428"/>
                  <a:pt x="0" y="1428"/>
                </a:cubicBezTo>
                <a:cubicBezTo>
                  <a:pt x="4" y="1464"/>
                  <a:pt x="0" y="1502"/>
                  <a:pt x="12" y="1536"/>
                </a:cubicBezTo>
                <a:cubicBezTo>
                  <a:pt x="17" y="1550"/>
                  <a:pt x="39" y="1549"/>
                  <a:pt x="48" y="1560"/>
                </a:cubicBezTo>
                <a:cubicBezTo>
                  <a:pt x="67" y="1582"/>
                  <a:pt x="80" y="1608"/>
                  <a:pt x="96" y="1632"/>
                </a:cubicBezTo>
                <a:cubicBezTo>
                  <a:pt x="127" y="1679"/>
                  <a:pt x="167" y="1726"/>
                  <a:pt x="192" y="1776"/>
                </a:cubicBezTo>
                <a:cubicBezTo>
                  <a:pt x="200" y="1792"/>
                  <a:pt x="203" y="1811"/>
                  <a:pt x="216" y="1824"/>
                </a:cubicBezTo>
                <a:cubicBezTo>
                  <a:pt x="236" y="1844"/>
                  <a:pt x="268" y="1852"/>
                  <a:pt x="288" y="1872"/>
                </a:cubicBezTo>
                <a:cubicBezTo>
                  <a:pt x="336" y="1920"/>
                  <a:pt x="385" y="1957"/>
                  <a:pt x="432" y="2004"/>
                </a:cubicBezTo>
                <a:cubicBezTo>
                  <a:pt x="407" y="2153"/>
                  <a:pt x="433" y="2019"/>
                  <a:pt x="408" y="2112"/>
                </a:cubicBezTo>
                <a:cubicBezTo>
                  <a:pt x="399" y="2144"/>
                  <a:pt x="384" y="2208"/>
                  <a:pt x="384" y="2208"/>
                </a:cubicBezTo>
                <a:cubicBezTo>
                  <a:pt x="388" y="2380"/>
                  <a:pt x="389" y="2552"/>
                  <a:pt x="396" y="2724"/>
                </a:cubicBezTo>
                <a:cubicBezTo>
                  <a:pt x="397" y="2752"/>
                  <a:pt x="391" y="2786"/>
                  <a:pt x="408" y="2808"/>
                </a:cubicBezTo>
                <a:cubicBezTo>
                  <a:pt x="437" y="2846"/>
                  <a:pt x="732" y="2856"/>
                  <a:pt x="732" y="2856"/>
                </a:cubicBezTo>
                <a:cubicBezTo>
                  <a:pt x="744" y="2864"/>
                  <a:pt x="758" y="2870"/>
                  <a:pt x="768" y="2880"/>
                </a:cubicBezTo>
                <a:cubicBezTo>
                  <a:pt x="778" y="2890"/>
                  <a:pt x="779" y="2909"/>
                  <a:pt x="792" y="2916"/>
                </a:cubicBezTo>
                <a:cubicBezTo>
                  <a:pt x="810" y="2926"/>
                  <a:pt x="832" y="2924"/>
                  <a:pt x="852" y="2928"/>
                </a:cubicBezTo>
                <a:cubicBezTo>
                  <a:pt x="908" y="2924"/>
                  <a:pt x="965" y="2929"/>
                  <a:pt x="1020" y="2916"/>
                </a:cubicBezTo>
                <a:cubicBezTo>
                  <a:pt x="1174" y="2880"/>
                  <a:pt x="894" y="2853"/>
                  <a:pt x="1128" y="2892"/>
                </a:cubicBezTo>
                <a:cubicBezTo>
                  <a:pt x="1153" y="2884"/>
                  <a:pt x="1174" y="2864"/>
                  <a:pt x="1200" y="2856"/>
                </a:cubicBezTo>
                <a:cubicBezTo>
                  <a:pt x="1227" y="2848"/>
                  <a:pt x="1256" y="2848"/>
                  <a:pt x="1284" y="2844"/>
                </a:cubicBezTo>
                <a:cubicBezTo>
                  <a:pt x="1367" y="2789"/>
                  <a:pt x="1329" y="2805"/>
                  <a:pt x="1392" y="2784"/>
                </a:cubicBezTo>
                <a:cubicBezTo>
                  <a:pt x="1413" y="2679"/>
                  <a:pt x="1438" y="2581"/>
                  <a:pt x="1548" y="2544"/>
                </a:cubicBezTo>
                <a:cubicBezTo>
                  <a:pt x="1564" y="2520"/>
                  <a:pt x="1598" y="2420"/>
                  <a:pt x="1620" y="2412"/>
                </a:cubicBezTo>
                <a:cubicBezTo>
                  <a:pt x="1669" y="2394"/>
                  <a:pt x="1724" y="2404"/>
                  <a:pt x="1776" y="2400"/>
                </a:cubicBezTo>
                <a:cubicBezTo>
                  <a:pt x="1853" y="2374"/>
                  <a:pt x="1936" y="2377"/>
                  <a:pt x="2016" y="2364"/>
                </a:cubicBezTo>
                <a:cubicBezTo>
                  <a:pt x="2102" y="2307"/>
                  <a:pt x="2060" y="2323"/>
                  <a:pt x="2136" y="2304"/>
                </a:cubicBezTo>
                <a:cubicBezTo>
                  <a:pt x="2170" y="2254"/>
                  <a:pt x="2181" y="2195"/>
                  <a:pt x="2196" y="2136"/>
                </a:cubicBezTo>
                <a:cubicBezTo>
                  <a:pt x="2200" y="2100"/>
                  <a:pt x="2196" y="2062"/>
                  <a:pt x="2208" y="2028"/>
                </a:cubicBezTo>
                <a:cubicBezTo>
                  <a:pt x="2214" y="2011"/>
                  <a:pt x="2301" y="1981"/>
                  <a:pt x="2316" y="1980"/>
                </a:cubicBezTo>
                <a:cubicBezTo>
                  <a:pt x="2416" y="1976"/>
                  <a:pt x="2516" y="1972"/>
                  <a:pt x="2616" y="1968"/>
                </a:cubicBezTo>
                <a:cubicBezTo>
                  <a:pt x="2690" y="1943"/>
                  <a:pt x="2664" y="1964"/>
                  <a:pt x="2664" y="1824"/>
                </a:cubicBezTo>
                <a:cubicBezTo>
                  <a:pt x="2664" y="1578"/>
                  <a:pt x="2647" y="1555"/>
                  <a:pt x="2616" y="1368"/>
                </a:cubicBezTo>
                <a:cubicBezTo>
                  <a:pt x="2588" y="995"/>
                  <a:pt x="2610" y="1151"/>
                  <a:pt x="2568" y="900"/>
                </a:cubicBezTo>
                <a:cubicBezTo>
                  <a:pt x="2563" y="807"/>
                  <a:pt x="2530" y="622"/>
                  <a:pt x="2556" y="516"/>
                </a:cubicBezTo>
                <a:cubicBezTo>
                  <a:pt x="2530" y="384"/>
                  <a:pt x="2515" y="254"/>
                  <a:pt x="2496" y="120"/>
                </a:cubicBezTo>
                <a:cubicBezTo>
                  <a:pt x="2495" y="115"/>
                  <a:pt x="2478" y="45"/>
                  <a:pt x="2472" y="36"/>
                </a:cubicBezTo>
                <a:cubicBezTo>
                  <a:pt x="2463" y="22"/>
                  <a:pt x="2436" y="0"/>
                  <a:pt x="2436" y="0"/>
                </a:cubicBezTo>
                <a:close/>
              </a:path>
            </a:pathLst>
          </a:custGeom>
          <a:noFill/>
          <a:ln w="76200" cap="flat" cmpd="sng">
            <a:solidFill>
              <a:srgbClr val="00FFFF"/>
            </a:solidFill>
            <a:prstDash val="dash"/>
            <a:round/>
            <a:headEnd/>
            <a:tailEnd/>
          </a:ln>
          <a:effectLst>
            <a:outerShdw blurRad="63500" dist="38099" dir="2700000" algn="ctr" rotWithShape="0">
              <a:schemeClr val="tx1">
                <a:alpha val="74998"/>
              </a:schemeClr>
            </a:outerShdw>
          </a:effectLst>
        </p:spPr>
        <p:txBody>
          <a:bodyPr/>
          <a:lstStyle/>
          <a:p>
            <a:pPr algn="l">
              <a:defRPr/>
            </a:pPr>
            <a:endParaRPr lang="en-US" baseline="0">
              <a:solidFill>
                <a:srgbClr val="FFFFFF"/>
              </a:solidFill>
              <a:latin typeface="Arial" pitchFamily="-65" charset="0"/>
              <a:ea typeface="ＭＳ Ｐゴシック" pitchFamily="-65" charset="-128"/>
              <a:cs typeface="ＭＳ Ｐゴシック" pitchFamily="-65" charset="-128"/>
            </a:endParaRPr>
          </a:p>
        </p:txBody>
      </p:sp>
      <p:sp>
        <p:nvSpPr>
          <p:cNvPr id="792579" name="Rectangle 4"/>
          <p:cNvSpPr>
            <a:spLocks noChangeArrowheads="1"/>
          </p:cNvSpPr>
          <p:nvPr/>
        </p:nvSpPr>
        <p:spPr bwMode="auto">
          <a:xfrm rot="-526782">
            <a:off x="5051425" y="1749425"/>
            <a:ext cx="1066800" cy="1676400"/>
          </a:xfrm>
          <a:prstGeom prst="rect">
            <a:avLst/>
          </a:prstGeom>
          <a:noFill/>
          <a:ln w="76200">
            <a:solidFill>
              <a:srgbClr val="66FF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l"/>
            <a:endParaRPr lang="en-US" baseline="0">
              <a:solidFill>
                <a:srgbClr val="FFFFFF"/>
              </a:solidFill>
              <a:latin typeface="Arial" charset="0"/>
            </a:endParaRPr>
          </a:p>
        </p:txBody>
      </p:sp>
      <p:sp>
        <p:nvSpPr>
          <p:cNvPr id="792580" name="Freeform 5"/>
          <p:cNvSpPr>
            <a:spLocks/>
          </p:cNvSpPr>
          <p:nvPr/>
        </p:nvSpPr>
        <p:spPr bwMode="auto">
          <a:xfrm>
            <a:off x="4800600" y="2209800"/>
            <a:ext cx="1131888" cy="3521075"/>
          </a:xfrm>
          <a:custGeom>
            <a:avLst/>
            <a:gdLst>
              <a:gd name="T0" fmla="*/ 2147483647 w 713"/>
              <a:gd name="T1" fmla="*/ 2147483647 h 2218"/>
              <a:gd name="T2" fmla="*/ 2147483647 w 713"/>
              <a:gd name="T3" fmla="*/ 2147483647 h 2218"/>
              <a:gd name="T4" fmla="*/ 2147483647 w 713"/>
              <a:gd name="T5" fmla="*/ 2147483647 h 2218"/>
              <a:gd name="T6" fmla="*/ 2147483647 w 713"/>
              <a:gd name="T7" fmla="*/ 2147483647 h 2218"/>
              <a:gd name="T8" fmla="*/ 0 w 713"/>
              <a:gd name="T9" fmla="*/ 2147483647 h 2218"/>
              <a:gd name="T10" fmla="*/ 2147483647 w 713"/>
              <a:gd name="T11" fmla="*/ 2147483647 h 2218"/>
              <a:gd name="T12" fmla="*/ 2147483647 w 713"/>
              <a:gd name="T13" fmla="*/ 2147483647 h 2218"/>
              <a:gd name="T14" fmla="*/ 2147483647 w 713"/>
              <a:gd name="T15" fmla="*/ 2147483647 h 2218"/>
              <a:gd name="T16" fmla="*/ 2147483647 w 713"/>
              <a:gd name="T17" fmla="*/ 2147483647 h 2218"/>
              <a:gd name="T18" fmla="*/ 2147483647 w 713"/>
              <a:gd name="T19" fmla="*/ 2147483647 h 2218"/>
              <a:gd name="T20" fmla="*/ 2147483647 w 713"/>
              <a:gd name="T21" fmla="*/ 2147483647 h 2218"/>
              <a:gd name="T22" fmla="*/ 2147483647 w 713"/>
              <a:gd name="T23" fmla="*/ 2147483647 h 2218"/>
              <a:gd name="T24" fmla="*/ 2147483647 w 713"/>
              <a:gd name="T25" fmla="*/ 2147483647 h 2218"/>
              <a:gd name="T26" fmla="*/ 2147483647 w 713"/>
              <a:gd name="T27" fmla="*/ 2147483647 h 2218"/>
              <a:gd name="T28" fmla="*/ 2147483647 w 713"/>
              <a:gd name="T29" fmla="*/ 2147483647 h 2218"/>
              <a:gd name="T30" fmla="*/ 2147483647 w 713"/>
              <a:gd name="T31" fmla="*/ 2147483647 h 2218"/>
              <a:gd name="T32" fmla="*/ 2147483647 w 713"/>
              <a:gd name="T33" fmla="*/ 2147483647 h 2218"/>
              <a:gd name="T34" fmla="*/ 2147483647 w 713"/>
              <a:gd name="T35" fmla="*/ 2147483647 h 2218"/>
              <a:gd name="T36" fmla="*/ 2147483647 w 713"/>
              <a:gd name="T37" fmla="*/ 2147483647 h 2218"/>
              <a:gd name="T38" fmla="*/ 2147483647 w 713"/>
              <a:gd name="T39" fmla="*/ 2147483647 h 2218"/>
              <a:gd name="T40" fmla="*/ 2147483647 w 713"/>
              <a:gd name="T41" fmla="*/ 2147483647 h 2218"/>
              <a:gd name="T42" fmla="*/ 2147483647 w 713"/>
              <a:gd name="T43" fmla="*/ 2147483647 h 2218"/>
              <a:gd name="T44" fmla="*/ 2147483647 w 713"/>
              <a:gd name="T45" fmla="*/ 2147483647 h 2218"/>
              <a:gd name="T46" fmla="*/ 2147483647 w 713"/>
              <a:gd name="T47" fmla="*/ 2147483647 h 2218"/>
              <a:gd name="T48" fmla="*/ 2147483647 w 713"/>
              <a:gd name="T49" fmla="*/ 2147483647 h 2218"/>
              <a:gd name="T50" fmla="*/ 2147483647 w 713"/>
              <a:gd name="T51" fmla="*/ 2147483647 h 2218"/>
              <a:gd name="T52" fmla="*/ 2147483647 w 713"/>
              <a:gd name="T53" fmla="*/ 0 h 2218"/>
              <a:gd name="T54" fmla="*/ 2147483647 w 713"/>
              <a:gd name="T55" fmla="*/ 2147483647 h 2218"/>
              <a:gd name="T56" fmla="*/ 2147483647 w 713"/>
              <a:gd name="T57" fmla="*/ 2147483647 h 2218"/>
              <a:gd name="T58" fmla="*/ 2147483647 w 713"/>
              <a:gd name="T59" fmla="*/ 2147483647 h 2218"/>
              <a:gd name="T60" fmla="*/ 2147483647 w 713"/>
              <a:gd name="T61" fmla="*/ 2147483647 h 2218"/>
              <a:gd name="T62" fmla="*/ 2147483647 w 713"/>
              <a:gd name="T63" fmla="*/ 2147483647 h 2218"/>
              <a:gd name="T64" fmla="*/ 2147483647 w 713"/>
              <a:gd name="T65" fmla="*/ 2147483647 h 2218"/>
              <a:gd name="T66" fmla="*/ 2147483647 w 713"/>
              <a:gd name="T67" fmla="*/ 2147483647 h 2218"/>
              <a:gd name="T68" fmla="*/ 2147483647 w 713"/>
              <a:gd name="T69" fmla="*/ 2147483647 h 2218"/>
              <a:gd name="T70" fmla="*/ 2147483647 w 713"/>
              <a:gd name="T71" fmla="*/ 2147483647 h 2218"/>
              <a:gd name="T72" fmla="*/ 2147483647 w 713"/>
              <a:gd name="T73" fmla="*/ 2147483647 h 2218"/>
              <a:gd name="T74" fmla="*/ 2147483647 w 713"/>
              <a:gd name="T75" fmla="*/ 2147483647 h 2218"/>
              <a:gd name="T76" fmla="*/ 2147483647 w 713"/>
              <a:gd name="T77" fmla="*/ 2147483647 h 2218"/>
              <a:gd name="T78" fmla="*/ 2147483647 w 713"/>
              <a:gd name="T79" fmla="*/ 2147483647 h 2218"/>
              <a:gd name="T80" fmla="*/ 2147483647 w 713"/>
              <a:gd name="T81" fmla="*/ 2147483647 h 2218"/>
              <a:gd name="T82" fmla="*/ 2147483647 w 713"/>
              <a:gd name="T83" fmla="*/ 2147483647 h 2218"/>
              <a:gd name="T84" fmla="*/ 2147483647 w 713"/>
              <a:gd name="T85" fmla="*/ 2147483647 h 2218"/>
              <a:gd name="T86" fmla="*/ 2147483647 w 713"/>
              <a:gd name="T87" fmla="*/ 2147483647 h 2218"/>
              <a:gd name="T88" fmla="*/ 2147483647 w 713"/>
              <a:gd name="T89" fmla="*/ 2147483647 h 2218"/>
              <a:gd name="T90" fmla="*/ 2147483647 w 713"/>
              <a:gd name="T91" fmla="*/ 2147483647 h 2218"/>
              <a:gd name="T92" fmla="*/ 2147483647 w 713"/>
              <a:gd name="T93" fmla="*/ 2147483647 h 22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13"/>
              <a:gd name="T142" fmla="*/ 0 h 2218"/>
              <a:gd name="T143" fmla="*/ 713 w 713"/>
              <a:gd name="T144" fmla="*/ 2218 h 22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13" h="2218">
                <a:moveTo>
                  <a:pt x="120" y="2208"/>
                </a:moveTo>
                <a:cubicBezTo>
                  <a:pt x="104" y="2161"/>
                  <a:pt x="124" y="2204"/>
                  <a:pt x="88" y="2168"/>
                </a:cubicBezTo>
                <a:cubicBezTo>
                  <a:pt x="71" y="2151"/>
                  <a:pt x="48" y="2096"/>
                  <a:pt x="40" y="2072"/>
                </a:cubicBezTo>
                <a:cubicBezTo>
                  <a:pt x="31" y="1959"/>
                  <a:pt x="42" y="2006"/>
                  <a:pt x="16" y="1928"/>
                </a:cubicBezTo>
                <a:cubicBezTo>
                  <a:pt x="11" y="1912"/>
                  <a:pt x="0" y="1880"/>
                  <a:pt x="0" y="1880"/>
                </a:cubicBezTo>
                <a:cubicBezTo>
                  <a:pt x="6" y="1844"/>
                  <a:pt x="14" y="1811"/>
                  <a:pt x="24" y="1776"/>
                </a:cubicBezTo>
                <a:cubicBezTo>
                  <a:pt x="29" y="1760"/>
                  <a:pt x="35" y="1744"/>
                  <a:pt x="40" y="1728"/>
                </a:cubicBezTo>
                <a:cubicBezTo>
                  <a:pt x="43" y="1720"/>
                  <a:pt x="48" y="1704"/>
                  <a:pt x="48" y="1704"/>
                </a:cubicBezTo>
                <a:cubicBezTo>
                  <a:pt x="61" y="1610"/>
                  <a:pt x="64" y="1475"/>
                  <a:pt x="152" y="1416"/>
                </a:cubicBezTo>
                <a:cubicBezTo>
                  <a:pt x="170" y="1389"/>
                  <a:pt x="198" y="1371"/>
                  <a:pt x="216" y="1344"/>
                </a:cubicBezTo>
                <a:cubicBezTo>
                  <a:pt x="239" y="1310"/>
                  <a:pt x="299" y="1238"/>
                  <a:pt x="312" y="1200"/>
                </a:cubicBezTo>
                <a:cubicBezTo>
                  <a:pt x="330" y="1147"/>
                  <a:pt x="349" y="1095"/>
                  <a:pt x="360" y="1040"/>
                </a:cubicBezTo>
                <a:cubicBezTo>
                  <a:pt x="355" y="970"/>
                  <a:pt x="346" y="908"/>
                  <a:pt x="336" y="840"/>
                </a:cubicBezTo>
                <a:cubicBezTo>
                  <a:pt x="344" y="777"/>
                  <a:pt x="353" y="756"/>
                  <a:pt x="376" y="704"/>
                </a:cubicBezTo>
                <a:cubicBezTo>
                  <a:pt x="376" y="704"/>
                  <a:pt x="396" y="644"/>
                  <a:pt x="400" y="632"/>
                </a:cubicBezTo>
                <a:cubicBezTo>
                  <a:pt x="403" y="624"/>
                  <a:pt x="408" y="608"/>
                  <a:pt x="408" y="608"/>
                </a:cubicBezTo>
                <a:cubicBezTo>
                  <a:pt x="397" y="565"/>
                  <a:pt x="390" y="538"/>
                  <a:pt x="352" y="512"/>
                </a:cubicBezTo>
                <a:cubicBezTo>
                  <a:pt x="347" y="504"/>
                  <a:pt x="343" y="495"/>
                  <a:pt x="336" y="488"/>
                </a:cubicBezTo>
                <a:cubicBezTo>
                  <a:pt x="329" y="481"/>
                  <a:pt x="318" y="479"/>
                  <a:pt x="312" y="472"/>
                </a:cubicBezTo>
                <a:cubicBezTo>
                  <a:pt x="299" y="458"/>
                  <a:pt x="291" y="440"/>
                  <a:pt x="280" y="424"/>
                </a:cubicBezTo>
                <a:cubicBezTo>
                  <a:pt x="275" y="416"/>
                  <a:pt x="267" y="409"/>
                  <a:pt x="264" y="400"/>
                </a:cubicBezTo>
                <a:cubicBezTo>
                  <a:pt x="259" y="384"/>
                  <a:pt x="248" y="352"/>
                  <a:pt x="248" y="352"/>
                </a:cubicBezTo>
                <a:cubicBezTo>
                  <a:pt x="260" y="317"/>
                  <a:pt x="250" y="307"/>
                  <a:pt x="216" y="296"/>
                </a:cubicBezTo>
                <a:cubicBezTo>
                  <a:pt x="179" y="241"/>
                  <a:pt x="193" y="175"/>
                  <a:pt x="200" y="112"/>
                </a:cubicBezTo>
                <a:cubicBezTo>
                  <a:pt x="202" y="98"/>
                  <a:pt x="210" y="65"/>
                  <a:pt x="224" y="56"/>
                </a:cubicBezTo>
                <a:cubicBezTo>
                  <a:pt x="255" y="37"/>
                  <a:pt x="308" y="28"/>
                  <a:pt x="344" y="16"/>
                </a:cubicBezTo>
                <a:cubicBezTo>
                  <a:pt x="360" y="11"/>
                  <a:pt x="392" y="0"/>
                  <a:pt x="392" y="0"/>
                </a:cubicBezTo>
                <a:cubicBezTo>
                  <a:pt x="459" y="3"/>
                  <a:pt x="526" y="1"/>
                  <a:pt x="592" y="8"/>
                </a:cubicBezTo>
                <a:cubicBezTo>
                  <a:pt x="616" y="11"/>
                  <a:pt x="648" y="84"/>
                  <a:pt x="656" y="96"/>
                </a:cubicBezTo>
                <a:cubicBezTo>
                  <a:pt x="698" y="160"/>
                  <a:pt x="697" y="285"/>
                  <a:pt x="712" y="360"/>
                </a:cubicBezTo>
                <a:cubicBezTo>
                  <a:pt x="710" y="380"/>
                  <a:pt x="713" y="453"/>
                  <a:pt x="696" y="488"/>
                </a:cubicBezTo>
                <a:cubicBezTo>
                  <a:pt x="673" y="534"/>
                  <a:pt x="641" y="579"/>
                  <a:pt x="632" y="632"/>
                </a:cubicBezTo>
                <a:cubicBezTo>
                  <a:pt x="625" y="673"/>
                  <a:pt x="627" y="723"/>
                  <a:pt x="608" y="760"/>
                </a:cubicBezTo>
                <a:cubicBezTo>
                  <a:pt x="593" y="790"/>
                  <a:pt x="564" y="798"/>
                  <a:pt x="544" y="824"/>
                </a:cubicBezTo>
                <a:cubicBezTo>
                  <a:pt x="532" y="839"/>
                  <a:pt x="523" y="856"/>
                  <a:pt x="512" y="872"/>
                </a:cubicBezTo>
                <a:cubicBezTo>
                  <a:pt x="498" y="893"/>
                  <a:pt x="496" y="920"/>
                  <a:pt x="488" y="944"/>
                </a:cubicBezTo>
                <a:cubicBezTo>
                  <a:pt x="465" y="1013"/>
                  <a:pt x="452" y="1089"/>
                  <a:pt x="440" y="1160"/>
                </a:cubicBezTo>
                <a:cubicBezTo>
                  <a:pt x="443" y="1195"/>
                  <a:pt x="435" y="1232"/>
                  <a:pt x="448" y="1264"/>
                </a:cubicBezTo>
                <a:cubicBezTo>
                  <a:pt x="455" y="1282"/>
                  <a:pt x="496" y="1296"/>
                  <a:pt x="496" y="1296"/>
                </a:cubicBezTo>
                <a:cubicBezTo>
                  <a:pt x="533" y="1351"/>
                  <a:pt x="522" y="1326"/>
                  <a:pt x="536" y="1368"/>
                </a:cubicBezTo>
                <a:cubicBezTo>
                  <a:pt x="524" y="1451"/>
                  <a:pt x="489" y="1517"/>
                  <a:pt x="456" y="1592"/>
                </a:cubicBezTo>
                <a:cubicBezTo>
                  <a:pt x="432" y="1645"/>
                  <a:pt x="426" y="1705"/>
                  <a:pt x="408" y="1760"/>
                </a:cubicBezTo>
                <a:cubicBezTo>
                  <a:pt x="396" y="1797"/>
                  <a:pt x="361" y="1843"/>
                  <a:pt x="344" y="1880"/>
                </a:cubicBezTo>
                <a:cubicBezTo>
                  <a:pt x="306" y="1964"/>
                  <a:pt x="273" y="2082"/>
                  <a:pt x="192" y="2136"/>
                </a:cubicBezTo>
                <a:cubicBezTo>
                  <a:pt x="149" y="2200"/>
                  <a:pt x="205" y="2123"/>
                  <a:pt x="152" y="2176"/>
                </a:cubicBezTo>
                <a:cubicBezTo>
                  <a:pt x="120" y="2208"/>
                  <a:pt x="155" y="2195"/>
                  <a:pt x="112" y="2216"/>
                </a:cubicBezTo>
                <a:cubicBezTo>
                  <a:pt x="109" y="2218"/>
                  <a:pt x="117" y="2211"/>
                  <a:pt x="120" y="2208"/>
                </a:cubicBezTo>
                <a:close/>
              </a:path>
            </a:pathLst>
          </a:custGeom>
          <a:solidFill>
            <a:srgbClr val="FF0066"/>
          </a:solidFill>
          <a:ln w="76200">
            <a:solidFill>
              <a:schemeClr val="tx1"/>
            </a:solidFill>
            <a:round/>
            <a:headEnd/>
            <a:tailEnd/>
          </a:ln>
        </p:spPr>
        <p:txBody>
          <a:bodyPr/>
          <a:lstStyle/>
          <a:p>
            <a:endParaRPr lang="en-US"/>
          </a:p>
        </p:txBody>
      </p:sp>
      <p:sp>
        <p:nvSpPr>
          <p:cNvPr id="792581" name="Oval 6"/>
          <p:cNvSpPr>
            <a:spLocks noChangeArrowheads="1"/>
          </p:cNvSpPr>
          <p:nvPr/>
        </p:nvSpPr>
        <p:spPr bwMode="auto">
          <a:xfrm>
            <a:off x="5257800" y="2362200"/>
            <a:ext cx="381000" cy="381000"/>
          </a:xfrm>
          <a:prstGeom prst="ellipse">
            <a:avLst/>
          </a:prstGeom>
          <a:solidFill>
            <a:srgbClr val="FFFF00"/>
          </a:solidFill>
          <a:ln w="9525">
            <a:solidFill>
              <a:schemeClr val="tx1"/>
            </a:solidFill>
            <a:round/>
            <a:headEnd/>
            <a:tailEnd/>
          </a:ln>
        </p:spPr>
        <p:txBody>
          <a:bodyPr wrap="none" anchor="ctr"/>
          <a:lstStyle/>
          <a:p>
            <a:pPr algn="l"/>
            <a:endParaRPr lang="en-US" baseline="0">
              <a:solidFill>
                <a:srgbClr val="FFFFFF"/>
              </a:solidFill>
              <a:latin typeface="Arial" charset="0"/>
            </a:endParaRPr>
          </a:p>
        </p:txBody>
      </p:sp>
      <p:sp>
        <p:nvSpPr>
          <p:cNvPr id="46087" name="Text Box 7"/>
          <p:cNvSpPr txBox="1">
            <a:spLocks noChangeArrowheads="1"/>
          </p:cNvSpPr>
          <p:nvPr/>
        </p:nvSpPr>
        <p:spPr bwMode="auto">
          <a:xfrm>
            <a:off x="7315200" y="1676400"/>
            <a:ext cx="1752600" cy="1200329"/>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eaLnBrk="1" hangingPunct="1">
              <a:spcBef>
                <a:spcPct val="50000"/>
              </a:spcBef>
              <a:defRPr/>
            </a:pPr>
            <a:r>
              <a:rPr lang="ar-JO" sz="3600" b="1" baseline="0" dirty="0">
                <a:solidFill>
                  <a:srgbClr val="FFFFFF"/>
                </a:solidFill>
                <a:latin typeface="Arial" pitchFamily="-65" charset="0"/>
                <a:ea typeface="ＭＳ Ｐゴシック" pitchFamily="-65" charset="-128"/>
                <a:cs typeface="ＭＳ Ｐゴシック" pitchFamily="-65" charset="-128"/>
              </a:rPr>
              <a:t>جبل الزيتون</a:t>
            </a:r>
            <a:endParaRPr lang="en-US" sz="3600" b="1" baseline="0" dirty="0">
              <a:solidFill>
                <a:srgbClr val="FFFFFF"/>
              </a:solidFill>
              <a:latin typeface="Arial" pitchFamily="-65" charset="0"/>
              <a:ea typeface="ＭＳ Ｐゴシック" pitchFamily="-65" charset="-128"/>
              <a:cs typeface="ＭＳ Ｐゴシック" pitchFamily="-65" charset="-128"/>
            </a:endParaRPr>
          </a:p>
        </p:txBody>
      </p:sp>
      <p:sp>
        <p:nvSpPr>
          <p:cNvPr id="46088" name="Rectangle 8"/>
          <p:cNvSpPr>
            <a:spLocks noGrp="1" noChangeArrowheads="1"/>
          </p:cNvSpPr>
          <p:nvPr>
            <p:ph type="title" idx="4294967295"/>
          </p:nvPr>
        </p:nvSpPr>
        <p:spPr>
          <a:xfrm>
            <a:off x="0" y="0"/>
            <a:ext cx="5791200" cy="1295400"/>
          </a:xfrm>
          <a:solidFill>
            <a:schemeClr val="bg1"/>
          </a:solidFill>
          <a:effectLst>
            <a:outerShdw blurRad="63500" dist="35921" dir="2700000" algn="ctr" rotWithShape="0">
              <a:schemeClr val="bg1">
                <a:alpha val="74998"/>
              </a:schemeClr>
            </a:outerShdw>
          </a:effectLst>
        </p:spPr>
        <p:txBody>
          <a:bodyPr/>
          <a:lstStyle/>
          <a:p>
            <a:pPr algn="ctr" eaLnBrk="1" hangingPunct="1">
              <a:defRPr/>
            </a:pPr>
            <a:r>
              <a:rPr lang="ar-JO" b="1" dirty="0">
                <a:latin typeface="Helvetica" charset="0"/>
                <a:ea typeface="Osaka" charset="0"/>
                <a:cs typeface="Osaka" charset="0"/>
              </a:rPr>
              <a:t>العمال من سور إلى سور</a:t>
            </a:r>
            <a:br>
              <a:rPr lang="ar-JO" b="1" dirty="0">
                <a:latin typeface="Helvetica" charset="0"/>
                <a:ea typeface="Osaka" charset="0"/>
                <a:cs typeface="Osaka" charset="0"/>
              </a:rPr>
            </a:br>
            <a:r>
              <a:rPr lang="en-US" b="1" dirty="0">
                <a:latin typeface="Helvetica" charset="0"/>
                <a:ea typeface="Osaka" charset="0"/>
                <a:cs typeface="Osaka" charset="0"/>
              </a:rPr>
              <a:t>(</a:t>
            </a:r>
            <a:r>
              <a:rPr lang="ar-JO" b="1" dirty="0">
                <a:latin typeface="Helvetica" charset="0"/>
                <a:ea typeface="Osaka" charset="0"/>
                <a:cs typeface="Osaka" charset="0"/>
              </a:rPr>
              <a:t>نح 3: 1-2</a:t>
            </a:r>
            <a:r>
              <a:rPr lang="en-US" b="1" dirty="0">
                <a:latin typeface="Helvetica" charset="0"/>
                <a:ea typeface="Osaka" charset="0"/>
                <a:cs typeface="Osaka" charset="0"/>
              </a:rPr>
              <a:t>)</a:t>
            </a:r>
            <a:endParaRPr lang="en-US" dirty="0">
              <a:latin typeface="Helvetica" charset="0"/>
              <a:ea typeface="Osaka" charset="0"/>
              <a:cs typeface="Osaka" charset="0"/>
            </a:endParaRPr>
          </a:p>
        </p:txBody>
      </p:sp>
      <p:sp>
        <p:nvSpPr>
          <p:cNvPr id="46089" name="Text Box 9"/>
          <p:cNvSpPr txBox="1">
            <a:spLocks noChangeArrowheads="1"/>
          </p:cNvSpPr>
          <p:nvPr/>
        </p:nvSpPr>
        <p:spPr bwMode="auto">
          <a:xfrm>
            <a:off x="5867400" y="2057400"/>
            <a:ext cx="1166813"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defRPr/>
            </a:pPr>
            <a:r>
              <a:rPr lang="ar-JO" sz="1400" b="1" baseline="0" dirty="0">
                <a:solidFill>
                  <a:srgbClr val="FFFFFF"/>
                </a:solidFill>
                <a:latin typeface="Arial" pitchFamily="-65" charset="0"/>
                <a:ea typeface="ＭＳ Ｐゴシック" pitchFamily="-65" charset="-128"/>
                <a:cs typeface="ＭＳ Ｐゴシック" pitchFamily="-65" charset="-128"/>
              </a:rPr>
              <a:t>باب الضأن</a:t>
            </a:r>
            <a:endParaRPr lang="en-US" sz="1400" b="1" baseline="0" dirty="0">
              <a:solidFill>
                <a:srgbClr val="FFFFFF"/>
              </a:solidFill>
              <a:latin typeface="Arial" pitchFamily="-65" charset="0"/>
              <a:ea typeface="ＭＳ Ｐゴシック" pitchFamily="-65" charset="-128"/>
              <a:cs typeface="ＭＳ Ｐゴシック" pitchFamily="-65" charset="-128"/>
            </a:endParaRPr>
          </a:p>
        </p:txBody>
      </p:sp>
      <p:sp>
        <p:nvSpPr>
          <p:cNvPr id="46090" name="Text Box 10"/>
          <p:cNvSpPr txBox="1">
            <a:spLocks noChangeArrowheads="1"/>
          </p:cNvSpPr>
          <p:nvPr/>
        </p:nvSpPr>
        <p:spPr bwMode="auto">
          <a:xfrm>
            <a:off x="5105400" y="1600200"/>
            <a:ext cx="762000" cy="307777"/>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defRPr/>
            </a:pPr>
            <a:r>
              <a:rPr lang="ar-JO" sz="1400" b="1" baseline="0" dirty="0">
                <a:solidFill>
                  <a:srgbClr val="FFFFFF"/>
                </a:solidFill>
                <a:latin typeface="Arial" pitchFamily="-65" charset="0"/>
                <a:ea typeface="ＭＳ Ｐゴシック" pitchFamily="-65" charset="-128"/>
                <a:cs typeface="ＭＳ Ｐゴシック" pitchFamily="-65" charset="-128"/>
              </a:rPr>
              <a:t>برج المئة</a:t>
            </a:r>
            <a:endParaRPr lang="en-US" sz="1400" b="1" baseline="0" dirty="0">
              <a:solidFill>
                <a:srgbClr val="FFFFFF"/>
              </a:solidFill>
              <a:latin typeface="Arial" pitchFamily="-65" charset="0"/>
              <a:ea typeface="ＭＳ Ｐゴシック" pitchFamily="-65" charset="-128"/>
              <a:cs typeface="ＭＳ Ｐゴシック" pitchFamily="-65" charset="-128"/>
            </a:endParaRPr>
          </a:p>
        </p:txBody>
      </p:sp>
      <p:sp>
        <p:nvSpPr>
          <p:cNvPr id="46091" name="Text Box 11"/>
          <p:cNvSpPr txBox="1">
            <a:spLocks noChangeArrowheads="1"/>
          </p:cNvSpPr>
          <p:nvPr/>
        </p:nvSpPr>
        <p:spPr bwMode="auto">
          <a:xfrm>
            <a:off x="3962400" y="1600200"/>
            <a:ext cx="1066800" cy="307777"/>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defRPr/>
            </a:pPr>
            <a:r>
              <a:rPr lang="ar-JO" sz="1400" b="1" baseline="0" dirty="0">
                <a:solidFill>
                  <a:srgbClr val="FFFFFF"/>
                </a:solidFill>
                <a:latin typeface="Arial" pitchFamily="-65" charset="0"/>
                <a:ea typeface="ＭＳ Ｐゴシック" pitchFamily="-65" charset="-128"/>
                <a:cs typeface="ＭＳ Ｐゴシック" pitchFamily="-65" charset="-128"/>
              </a:rPr>
              <a:t>برج حننئيل</a:t>
            </a:r>
            <a:endParaRPr lang="en-US" sz="1400" b="1" baseline="0" dirty="0">
              <a:solidFill>
                <a:srgbClr val="FFFFFF"/>
              </a:solidFill>
              <a:latin typeface="Arial" pitchFamily="-65" charset="0"/>
              <a:ea typeface="ＭＳ Ｐゴシック" pitchFamily="-65" charset="-128"/>
              <a:cs typeface="ＭＳ Ｐゴシック" pitchFamily="-65" charset="-128"/>
            </a:endParaRPr>
          </a:p>
        </p:txBody>
      </p:sp>
      <p:sp>
        <p:nvSpPr>
          <p:cNvPr id="46107" name="Text Box 27"/>
          <p:cNvSpPr txBox="1">
            <a:spLocks noChangeArrowheads="1"/>
          </p:cNvSpPr>
          <p:nvPr/>
        </p:nvSpPr>
        <p:spPr bwMode="auto">
          <a:xfrm>
            <a:off x="7900988" y="76200"/>
            <a:ext cx="1166812" cy="4572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defRPr/>
            </a:pPr>
            <a:r>
              <a:rPr lang="ar-JO" b="1" baseline="0" dirty="0">
                <a:solidFill>
                  <a:srgbClr val="FFFFFF"/>
                </a:solidFill>
                <a:latin typeface="Arial" pitchFamily="-65" charset="0"/>
                <a:ea typeface="ＭＳ Ｐゴシック" pitchFamily="-65" charset="-128"/>
                <a:cs typeface="ＭＳ Ｐゴシック" pitchFamily="-65" charset="-128"/>
              </a:rPr>
              <a:t>304</a:t>
            </a:r>
            <a:endParaRPr lang="en-US" b="1" baseline="0" dirty="0">
              <a:solidFill>
                <a:srgbClr val="FFFFFF"/>
              </a:solidFill>
              <a:latin typeface="Arial" pitchFamily="-65" charset="0"/>
              <a:ea typeface="ＭＳ Ｐゴシック" pitchFamily="-65" charset="-128"/>
              <a:cs typeface="ＭＳ Ｐゴシック" pitchFamily="-65" charset="-128"/>
            </a:endParaRPr>
          </a:p>
        </p:txBody>
      </p:sp>
      <p:sp>
        <p:nvSpPr>
          <p:cNvPr id="46108" name="Text Box 28"/>
          <p:cNvSpPr txBox="1">
            <a:spLocks noChangeArrowheads="1"/>
          </p:cNvSpPr>
          <p:nvPr/>
        </p:nvSpPr>
        <p:spPr bwMode="auto">
          <a:xfrm>
            <a:off x="152400" y="1752600"/>
            <a:ext cx="3200400" cy="2554545"/>
          </a:xfrm>
          <a:prstGeom prst="rect">
            <a:avLst/>
          </a:prstGeom>
          <a:solidFill>
            <a:schemeClr val="hlink"/>
          </a:solidFill>
          <a:ln w="9525">
            <a:noFill/>
            <a:miter lim="800000"/>
            <a:headEnd/>
            <a:tailEnd/>
          </a:ln>
          <a:effectLst>
            <a:outerShdw blurRad="63500" dist="38099" dir="2700000" algn="ctr" rotWithShape="0">
              <a:schemeClr val="bg1">
                <a:alpha val="74998"/>
              </a:schemeClr>
            </a:outerShdw>
          </a:effectLst>
        </p:spPr>
        <p:txBody>
          <a:bodyPr>
            <a:spAutoFit/>
          </a:bodyPr>
          <a:lstStyle/>
          <a:p>
            <a:pPr algn="r" eaLnBrk="1" hangingPunct="1">
              <a:spcBef>
                <a:spcPct val="50000"/>
              </a:spcBef>
              <a:defRPr/>
            </a:pPr>
            <a:r>
              <a:rPr lang="ar-JO" sz="2000" b="1" baseline="0" dirty="0">
                <a:solidFill>
                  <a:srgbClr val="FFFFFF"/>
                </a:solidFill>
                <a:latin typeface="Arial" pitchFamily="-65" charset="0"/>
                <a:ea typeface="ＭＳ Ｐゴシック" pitchFamily="-65" charset="-128"/>
                <a:cs typeface="ＭＳ Ｐゴシック" pitchFamily="-65" charset="-128"/>
              </a:rPr>
              <a:t>1 و قام </a:t>
            </a:r>
            <a:r>
              <a:rPr lang="ar-JO" sz="2000" b="1" baseline="0" dirty="0">
                <a:solidFill>
                  <a:srgbClr val="FFFF00"/>
                </a:solidFill>
                <a:latin typeface="Arial" pitchFamily="-65" charset="0"/>
                <a:ea typeface="ＭＳ Ｐゴシック" pitchFamily="-65" charset="-128"/>
                <a:cs typeface="ＭＳ Ｐゴシック" pitchFamily="-65" charset="-128"/>
              </a:rPr>
              <a:t>ألياشيب الكاهن العظيم </a:t>
            </a:r>
            <a:r>
              <a:rPr lang="ar-JO" sz="2000" b="1" baseline="0" dirty="0">
                <a:solidFill>
                  <a:srgbClr val="FFFFFF"/>
                </a:solidFill>
                <a:latin typeface="Arial" pitchFamily="-65" charset="0"/>
                <a:ea typeface="ＭＳ Ｐゴシック" pitchFamily="-65" charset="-128"/>
                <a:cs typeface="ＭＳ Ｐゴシック" pitchFamily="-65" charset="-128"/>
              </a:rPr>
              <a:t>و </a:t>
            </a:r>
            <a:r>
              <a:rPr lang="ar-JO" sz="2000" b="1" baseline="0" dirty="0">
                <a:solidFill>
                  <a:srgbClr val="FFFF00"/>
                </a:solidFill>
                <a:latin typeface="Arial" pitchFamily="-65" charset="0"/>
                <a:ea typeface="ＭＳ Ｐゴシック" pitchFamily="-65" charset="-128"/>
                <a:cs typeface="ＭＳ Ｐゴシック" pitchFamily="-65" charset="-128"/>
              </a:rPr>
              <a:t>إخوته الكهنة </a:t>
            </a:r>
            <a:r>
              <a:rPr lang="ar-JO" sz="2000" b="1" baseline="0" dirty="0">
                <a:solidFill>
                  <a:srgbClr val="FFFFFF"/>
                </a:solidFill>
                <a:latin typeface="Arial" pitchFamily="-65" charset="0"/>
                <a:ea typeface="ＭＳ Ｐゴシック" pitchFamily="-65" charset="-128"/>
                <a:cs typeface="ＭＳ Ｐゴシック" pitchFamily="-65" charset="-128"/>
              </a:rPr>
              <a:t>و بنوا باب الضأن هم قدسوه و أقاموا مصاريعه و قدسوه إلى برج المئة إلى برج حننئيل</a:t>
            </a:r>
          </a:p>
          <a:p>
            <a:pPr algn="r" eaLnBrk="1" hangingPunct="1">
              <a:spcBef>
                <a:spcPct val="50000"/>
              </a:spcBef>
              <a:defRPr/>
            </a:pPr>
            <a:r>
              <a:rPr lang="ar-JO" sz="2000" b="1" baseline="0" dirty="0">
                <a:solidFill>
                  <a:srgbClr val="FFFFFF"/>
                </a:solidFill>
                <a:latin typeface="Arial" pitchFamily="-65" charset="0"/>
                <a:ea typeface="ＭＳ Ｐゴシック" pitchFamily="-65" charset="-128"/>
                <a:cs typeface="ＭＳ Ｐゴシック" pitchFamily="-65" charset="-128"/>
              </a:rPr>
              <a:t>2 و بجانبه بنى رجال </a:t>
            </a:r>
            <a:r>
              <a:rPr lang="ar-JO" sz="2000" b="1" baseline="0" dirty="0">
                <a:solidFill>
                  <a:srgbClr val="FFFF00"/>
                </a:solidFill>
                <a:latin typeface="Arial" pitchFamily="-65" charset="0"/>
                <a:ea typeface="ＭＳ Ｐゴシック" pitchFamily="-65" charset="-128"/>
                <a:cs typeface="ＭＳ Ｐゴシック" pitchFamily="-65" charset="-128"/>
              </a:rPr>
              <a:t>أريحا </a:t>
            </a:r>
            <a:r>
              <a:rPr lang="ar-JO" sz="2000" b="1" baseline="0" dirty="0">
                <a:solidFill>
                  <a:srgbClr val="FFFFFF"/>
                </a:solidFill>
                <a:latin typeface="Arial" pitchFamily="-65" charset="0"/>
                <a:ea typeface="ＭＳ Ｐゴシック" pitchFamily="-65" charset="-128"/>
                <a:cs typeface="ＭＳ Ｐゴシック" pitchFamily="-65" charset="-128"/>
              </a:rPr>
              <a:t>و بجانبهم بنى زكور بن إمري</a:t>
            </a:r>
          </a:p>
          <a:p>
            <a:pPr algn="r" eaLnBrk="1" hangingPunct="1">
              <a:spcBef>
                <a:spcPct val="50000"/>
              </a:spcBef>
              <a:defRPr/>
            </a:pPr>
            <a:r>
              <a:rPr lang="en-US" sz="2000" b="1" baseline="0" dirty="0">
                <a:solidFill>
                  <a:srgbClr val="FFFFFF"/>
                </a:solidFill>
                <a:latin typeface="Arial" pitchFamily="-65" charset="0"/>
                <a:ea typeface="ＭＳ Ｐゴシック" pitchFamily="-65" charset="-128"/>
                <a:cs typeface="ＭＳ Ｐゴシック" pitchFamily="-65" charset="-128"/>
              </a:rPr>
              <a:t> </a:t>
            </a:r>
          </a:p>
        </p:txBody>
      </p:sp>
      <p:sp>
        <p:nvSpPr>
          <p:cNvPr id="792589" name="Freeform 29"/>
          <p:cNvSpPr>
            <a:spLocks/>
          </p:cNvSpPr>
          <p:nvPr/>
        </p:nvSpPr>
        <p:spPr bwMode="auto">
          <a:xfrm>
            <a:off x="5129213" y="2206625"/>
            <a:ext cx="714375" cy="209550"/>
          </a:xfrm>
          <a:custGeom>
            <a:avLst/>
            <a:gdLst>
              <a:gd name="T0" fmla="*/ 2147483647 w 450"/>
              <a:gd name="T1" fmla="*/ 2147483647 h 132"/>
              <a:gd name="T2" fmla="*/ 2147483647 w 450"/>
              <a:gd name="T3" fmla="*/ 2147483647 h 132"/>
              <a:gd name="T4" fmla="*/ 2147483647 w 450"/>
              <a:gd name="T5" fmla="*/ 2147483647 h 132"/>
              <a:gd name="T6" fmla="*/ 2147483647 w 450"/>
              <a:gd name="T7" fmla="*/ 0 h 132"/>
              <a:gd name="T8" fmla="*/ 2147483647 w 450"/>
              <a:gd name="T9" fmla="*/ 2147483647 h 132"/>
              <a:gd name="T10" fmla="*/ 2147483647 w 450"/>
              <a:gd name="T11" fmla="*/ 2147483647 h 132"/>
              <a:gd name="T12" fmla="*/ 0 w 450"/>
              <a:gd name="T13" fmla="*/ 2147483647 h 132"/>
              <a:gd name="T14" fmla="*/ 0 60000 65536"/>
              <a:gd name="T15" fmla="*/ 0 60000 65536"/>
              <a:gd name="T16" fmla="*/ 0 60000 65536"/>
              <a:gd name="T17" fmla="*/ 0 60000 65536"/>
              <a:gd name="T18" fmla="*/ 0 60000 65536"/>
              <a:gd name="T19" fmla="*/ 0 60000 65536"/>
              <a:gd name="T20" fmla="*/ 0 60000 65536"/>
              <a:gd name="T21" fmla="*/ 0 w 450"/>
              <a:gd name="T22" fmla="*/ 0 h 132"/>
              <a:gd name="T23" fmla="*/ 450 w 450"/>
              <a:gd name="T24" fmla="*/ 132 h 1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0" h="132">
                <a:moveTo>
                  <a:pt x="450" y="132"/>
                </a:moveTo>
                <a:cubicBezTo>
                  <a:pt x="439" y="98"/>
                  <a:pt x="419" y="70"/>
                  <a:pt x="404" y="39"/>
                </a:cubicBezTo>
                <a:cubicBezTo>
                  <a:pt x="400" y="31"/>
                  <a:pt x="401" y="22"/>
                  <a:pt x="396" y="16"/>
                </a:cubicBezTo>
                <a:cubicBezTo>
                  <a:pt x="390" y="8"/>
                  <a:pt x="380" y="5"/>
                  <a:pt x="373" y="0"/>
                </a:cubicBezTo>
                <a:cubicBezTo>
                  <a:pt x="310" y="9"/>
                  <a:pt x="297" y="16"/>
                  <a:pt x="233" y="8"/>
                </a:cubicBezTo>
                <a:cubicBezTo>
                  <a:pt x="169" y="21"/>
                  <a:pt x="103" y="23"/>
                  <a:pt x="39" y="31"/>
                </a:cubicBezTo>
                <a:cubicBezTo>
                  <a:pt x="9" y="50"/>
                  <a:pt x="21" y="40"/>
                  <a:pt x="0" y="62"/>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cSld>
  <p:clrMapOvr>
    <a:masterClrMapping/>
  </p:clrMapOvr>
  <p:transition spd="med">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5" name="Rectangle 2"/>
          <p:cNvSpPr>
            <a:spLocks noGrp="1" noChangeArrowheads="1"/>
          </p:cNvSpPr>
          <p:nvPr>
            <p:ph type="title" idx="4294967295"/>
          </p:nvPr>
        </p:nvSpPr>
        <p:spPr>
          <a:xfrm>
            <a:off x="381000" y="1189038"/>
            <a:ext cx="3733800" cy="1858962"/>
          </a:xfrm>
        </p:spPr>
        <p:txBody>
          <a:bodyPr/>
          <a:lstStyle/>
          <a:p>
            <a:pPr eaLnBrk="1" hangingPunct="1"/>
            <a:r>
              <a:rPr lang="ar-JO" dirty="0">
                <a:solidFill>
                  <a:schemeClr val="bg1"/>
                </a:solidFill>
                <a:latin typeface="Arial" charset="0"/>
              </a:rPr>
              <a:t>باب الضأن</a:t>
            </a:r>
            <a:endParaRPr lang="en-US" dirty="0">
              <a:solidFill>
                <a:schemeClr val="bg1"/>
              </a:solidFill>
              <a:latin typeface="Arial" charset="0"/>
            </a:endParaRPr>
          </a:p>
        </p:txBody>
      </p:sp>
      <p:pic>
        <p:nvPicPr>
          <p:cNvPr id="794626" name="Picture 3" descr="the pool of isrea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152400"/>
            <a:ext cx="4110038" cy="655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4627" name="Text Box 4"/>
          <p:cNvSpPr txBox="1">
            <a:spLocks noChangeArrowheads="1"/>
          </p:cNvSpPr>
          <p:nvPr/>
        </p:nvSpPr>
        <p:spPr bwMode="auto">
          <a:xfrm>
            <a:off x="304800" y="3124200"/>
            <a:ext cx="3902075"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r>
              <a:rPr lang="ar-JO" sz="3200" baseline="0" dirty="0">
                <a:solidFill>
                  <a:srgbClr val="FFFFFF"/>
                </a:solidFill>
                <a:latin typeface="Arial" charset="0"/>
              </a:rPr>
              <a:t>شمال الهيكل</a:t>
            </a:r>
          </a:p>
          <a:p>
            <a:pPr eaLnBrk="1" hangingPunct="1"/>
            <a:r>
              <a:rPr lang="ar-JO" sz="3200" baseline="0" dirty="0">
                <a:solidFill>
                  <a:srgbClr val="FFFFFF"/>
                </a:solidFill>
                <a:latin typeface="Arial" charset="0"/>
              </a:rPr>
              <a:t>تربط بركة الغنم مع مجمع الهيكل</a:t>
            </a:r>
            <a:endParaRPr lang="en-US" sz="3200" baseline="0" dirty="0">
              <a:solidFill>
                <a:srgbClr val="FFFFFF"/>
              </a:solidFill>
              <a:latin typeface="Arial" charset="0"/>
            </a:endParaRPr>
          </a:p>
          <a:p>
            <a:pPr eaLnBrk="1" hangingPunct="1"/>
            <a:endParaRPr lang="en-US" sz="3200" baseline="0" dirty="0">
              <a:solidFill>
                <a:srgbClr val="FFFFFF"/>
              </a:solidFill>
              <a:latin typeface="Arial" charset="0"/>
            </a:endParaRPr>
          </a:p>
          <a:p>
            <a:pPr eaLnBrk="1" hangingPunct="1"/>
            <a:endParaRPr lang="en-US" sz="3200" baseline="0" dirty="0">
              <a:solidFill>
                <a:srgbClr val="FFFFFF"/>
              </a:solidFill>
              <a:latin typeface="Arial" charset="0"/>
            </a:endParaRPr>
          </a:p>
          <a:p>
            <a:pPr eaLnBrk="1" hangingPunct="1"/>
            <a:r>
              <a:rPr lang="en-US" sz="3200" i="1" baseline="0" dirty="0">
                <a:solidFill>
                  <a:srgbClr val="FFFFFF"/>
                </a:solidFill>
                <a:latin typeface="Arial" charset="0"/>
              </a:rPr>
              <a:t>(</a:t>
            </a:r>
            <a:r>
              <a:rPr lang="ar-JO" sz="3200" i="1" baseline="0" dirty="0">
                <a:solidFill>
                  <a:srgbClr val="FFFFFF"/>
                </a:solidFill>
                <a:latin typeface="Arial" charset="0"/>
              </a:rPr>
              <a:t>النظر غرباً</a:t>
            </a:r>
            <a:r>
              <a:rPr lang="en-US" sz="3200" i="1" baseline="0" dirty="0">
                <a:solidFill>
                  <a:srgbClr val="FFFFFF"/>
                </a:solidFill>
                <a:latin typeface="Arial" charset="0"/>
              </a:rPr>
              <a:t>)</a:t>
            </a:r>
            <a:endParaRPr lang="en-US" sz="3200" baseline="0" dirty="0">
              <a:solidFill>
                <a:srgbClr val="FFFFFF"/>
              </a:solidFill>
              <a:latin typeface="Arial" charset="0"/>
            </a:endParaRPr>
          </a:p>
        </p:txBody>
      </p:sp>
      <p:sp>
        <p:nvSpPr>
          <p:cNvPr id="794628" name="AutoShape 5"/>
          <p:cNvSpPr>
            <a:spLocks noChangeArrowheads="1"/>
          </p:cNvSpPr>
          <p:nvPr/>
        </p:nvSpPr>
        <p:spPr bwMode="auto">
          <a:xfrm>
            <a:off x="3962400" y="1738313"/>
            <a:ext cx="1752600" cy="762000"/>
          </a:xfrm>
          <a:prstGeom prst="notchedRightArrow">
            <a:avLst>
              <a:gd name="adj1" fmla="val 50000"/>
              <a:gd name="adj2" fmla="val 57500"/>
            </a:avLst>
          </a:prstGeom>
          <a:solidFill>
            <a:schemeClr val="accent1"/>
          </a:solidFill>
          <a:ln w="9525">
            <a:solidFill>
              <a:schemeClr val="tx1"/>
            </a:solidFill>
            <a:miter lim="800000"/>
            <a:headEnd/>
            <a:tailEnd/>
          </a:ln>
        </p:spPr>
        <p:txBody>
          <a:bodyPr wrap="none" anchor="ctr"/>
          <a:lstStyle/>
          <a:p>
            <a:pPr algn="l"/>
            <a:endParaRPr lang="en-US" baseline="0">
              <a:solidFill>
                <a:srgbClr val="000000"/>
              </a:solidFill>
              <a:latin typeface="Arial"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Right Arrow 1"/>
          <p:cNvSpPr/>
          <p:nvPr/>
        </p:nvSpPr>
        <p:spPr>
          <a:xfrm>
            <a:off x="2771775" y="2205038"/>
            <a:ext cx="3024188" cy="2736850"/>
          </a:xfrm>
          <a:prstGeom prst="leftRightArrow">
            <a:avLst/>
          </a:prstGeom>
          <a:solidFill>
            <a:srgbClr val="000090"/>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baseline="0">
              <a:solidFill>
                <a:srgbClr val="FFFFFF"/>
              </a:solidFill>
              <a:latin typeface="Arial"/>
              <a:ea typeface="Arial"/>
              <a:cs typeface="Arial"/>
            </a:endParaRPr>
          </a:p>
        </p:txBody>
      </p:sp>
      <p:sp>
        <p:nvSpPr>
          <p:cNvPr id="182273" name="Rectangle 2"/>
          <p:cNvSpPr>
            <a:spLocks noGrp="1" noChangeArrowheads="1"/>
          </p:cNvSpPr>
          <p:nvPr>
            <p:ph type="title" idx="4294967295"/>
          </p:nvPr>
        </p:nvSpPr>
        <p:spPr>
          <a:xfrm>
            <a:off x="0" y="0"/>
            <a:ext cx="9144000" cy="944563"/>
          </a:xfrm>
        </p:spPr>
        <p:txBody>
          <a:bodyPr/>
          <a:lstStyle/>
          <a:p>
            <a:pPr eaLnBrk="1" hangingPunct="1">
              <a:defRPr/>
            </a:pPr>
            <a:r>
              <a:rPr lang="ar-JO" dirty="0">
                <a:solidFill>
                  <a:schemeClr val="bg1"/>
                </a:solidFill>
                <a:effectLst>
                  <a:outerShdw blurRad="41275" dist="63500" dir="2700000" algn="tl" rotWithShape="0">
                    <a:srgbClr val="000000">
                      <a:alpha val="98000"/>
                    </a:srgbClr>
                  </a:outerShdw>
                </a:effectLst>
                <a:latin typeface="Arial" charset="0"/>
              </a:rPr>
              <a:t>اقتباسات معارضة العمل</a:t>
            </a:r>
            <a:endParaRPr lang="en-US" dirty="0">
              <a:solidFill>
                <a:schemeClr val="bg1"/>
              </a:solidFill>
              <a:effectLst>
                <a:outerShdw blurRad="41275" dist="63500" dir="2700000" algn="tl" rotWithShape="0">
                  <a:srgbClr val="000000">
                    <a:alpha val="98000"/>
                  </a:srgbClr>
                </a:outerShdw>
              </a:effectLst>
              <a:latin typeface="Arial" charset="0"/>
            </a:endParaRPr>
          </a:p>
        </p:txBody>
      </p:sp>
      <p:sp>
        <p:nvSpPr>
          <p:cNvPr id="182275" name="Text Box 4"/>
          <p:cNvSpPr txBox="1">
            <a:spLocks noChangeArrowheads="1"/>
          </p:cNvSpPr>
          <p:nvPr/>
        </p:nvSpPr>
        <p:spPr bwMode="auto">
          <a:xfrm>
            <a:off x="304800" y="1628775"/>
            <a:ext cx="3114675" cy="53245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sz="6000" b="1" dirty="0">
                <a:solidFill>
                  <a:schemeClr val="bg1"/>
                </a:solidFill>
              </a:rPr>
              <a:t>قال الفكاهي البريطاني جيروم ك. جيروم  : </a:t>
            </a:r>
            <a:r>
              <a:rPr lang="ar-JO" sz="6000" b="1" dirty="0">
                <a:solidFill>
                  <a:srgbClr val="FFFF00"/>
                </a:solidFill>
              </a:rPr>
              <a:t>أحب العمل ، إنه يسحرني أستطيع الجلوس والنظر في الأمر لعدة ساعات</a:t>
            </a:r>
            <a:endParaRPr lang="en-US" sz="6000" b="1" baseline="0" dirty="0">
              <a:solidFill>
                <a:srgbClr val="FFFF00"/>
              </a:solidFill>
              <a:effectLst>
                <a:outerShdw blurRad="41275" dist="63500" dir="2700000" algn="tl" rotWithShape="0">
                  <a:srgbClr val="000000">
                    <a:alpha val="98000"/>
                  </a:srgbClr>
                </a:outerShdw>
              </a:effectLst>
            </a:endParaRPr>
          </a:p>
        </p:txBody>
      </p:sp>
      <p:sp>
        <p:nvSpPr>
          <p:cNvPr id="6" name="Text Box 4"/>
          <p:cNvSpPr txBox="1">
            <a:spLocks noChangeArrowheads="1"/>
          </p:cNvSpPr>
          <p:nvPr/>
        </p:nvSpPr>
        <p:spPr bwMode="auto">
          <a:xfrm>
            <a:off x="4846638" y="1484313"/>
            <a:ext cx="4117975" cy="51706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sz="6600" b="1" dirty="0">
                <a:solidFill>
                  <a:srgbClr val="FFFF00"/>
                </a:solidFill>
              </a:rPr>
              <a:t>يعلق ويرسبي : عندما يتعلق الأمر بعمل الرب فلا يوجد مكان للمتفرجين أو المستشارين والنقاد ولكن هناك دائمًا مكان للعمال .</a:t>
            </a:r>
            <a:endParaRPr lang="en-US" sz="6600" b="1" baseline="0" dirty="0">
              <a:solidFill>
                <a:srgbClr val="FFFF00"/>
              </a:solidFill>
              <a:effectLst>
                <a:outerShdw blurRad="41275" dist="63500" dir="2700000" algn="tl" rotWithShape="0">
                  <a:srgbClr val="000000">
                    <a:alpha val="9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22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sz="1800">
              <a:solidFill>
                <a:srgbClr val="FFFFFF"/>
              </a:solidFill>
            </a:endParaRPr>
          </a:p>
        </p:txBody>
      </p:sp>
      <p:sp>
        <p:nvSpPr>
          <p:cNvPr id="122882"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2800">
              <a:solidFill>
                <a:srgbClr val="00DFCA"/>
              </a:solidFill>
              <a:latin typeface="Matura MT Script Capitals" charset="0"/>
            </a:endParaRPr>
          </a:p>
        </p:txBody>
      </p:sp>
      <p:sp>
        <p:nvSpPr>
          <p:cNvPr id="38298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1800">
              <a:solidFill>
                <a:srgbClr val="FFFFFF"/>
              </a:solidFill>
            </a:endParaRPr>
          </a:p>
        </p:txBody>
      </p:sp>
      <p:sp>
        <p:nvSpPr>
          <p:cNvPr id="122884"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endParaRPr>
          </a:p>
        </p:txBody>
      </p:sp>
      <p:sp>
        <p:nvSpPr>
          <p:cNvPr id="122885"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2800">
              <a:solidFill>
                <a:srgbClr val="00DFCA"/>
              </a:solidFill>
              <a:latin typeface="Matura MT Script Capitals" charset="0"/>
            </a:endParaRPr>
          </a:p>
        </p:txBody>
      </p:sp>
      <p:sp>
        <p:nvSpPr>
          <p:cNvPr id="122886"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2800">
              <a:solidFill>
                <a:srgbClr val="00DFCA"/>
              </a:solidFill>
              <a:latin typeface="Matura MT Script Capitals" charset="0"/>
            </a:endParaRPr>
          </a:p>
        </p:txBody>
      </p:sp>
      <p:sp>
        <p:nvSpPr>
          <p:cNvPr id="382984"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a:solidFill>
                  <a:srgbClr val="CECECE"/>
                </a:solidFill>
                <a:latin typeface="Times" charset="0"/>
              </a:rPr>
              <a:t>ER</a:t>
            </a:r>
          </a:p>
        </p:txBody>
      </p:sp>
      <p:sp>
        <p:nvSpPr>
          <p:cNvPr id="122888"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2800">
              <a:solidFill>
                <a:srgbClr val="00DFCA"/>
              </a:solidFill>
              <a:latin typeface="Matura MT Script Capitals" charset="0"/>
            </a:endParaRPr>
          </a:p>
        </p:txBody>
      </p:sp>
      <p:sp>
        <p:nvSpPr>
          <p:cNvPr id="382986" name="Rectangle 10"/>
          <p:cNvSpPr>
            <a:spLocks noChangeArrowheads="1"/>
          </p:cNvSpPr>
          <p:nvPr/>
        </p:nvSpPr>
        <p:spPr bwMode="auto">
          <a:xfrm>
            <a:off x="7259638" y="5259388"/>
            <a:ext cx="1311275" cy="33598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b="1" dirty="0">
                <a:solidFill>
                  <a:srgbClr val="009900"/>
                </a:solidFill>
                <a:latin typeface="Times" charset="0"/>
              </a:rPr>
              <a:t>خل.فا</a:t>
            </a:r>
            <a:endParaRPr lang="en-US" b="1" dirty="0">
              <a:solidFill>
                <a:srgbClr val="009900"/>
              </a:solidFill>
              <a:latin typeface="Times" charset="0"/>
            </a:endParaRPr>
          </a:p>
        </p:txBody>
      </p:sp>
      <p:sp>
        <p:nvSpPr>
          <p:cNvPr id="122890"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2800">
              <a:solidFill>
                <a:srgbClr val="00DFCA"/>
              </a:solidFill>
              <a:latin typeface="Matura MT Script Capitals" charset="0"/>
            </a:endParaRPr>
          </a:p>
        </p:txBody>
      </p:sp>
      <p:sp>
        <p:nvSpPr>
          <p:cNvPr id="122891"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2800">
              <a:solidFill>
                <a:srgbClr val="00DFCA"/>
              </a:solidFill>
              <a:latin typeface="Matura MT Script Capitals" charset="0"/>
            </a:endParaRPr>
          </a:p>
        </p:txBody>
      </p:sp>
      <p:sp>
        <p:nvSpPr>
          <p:cNvPr id="122892"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2800">
              <a:solidFill>
                <a:srgbClr val="00DFCA"/>
              </a:solidFill>
              <a:latin typeface="Matura MT Script Capitals" charset="0"/>
            </a:endParaRPr>
          </a:p>
        </p:txBody>
      </p:sp>
      <p:sp>
        <p:nvSpPr>
          <p:cNvPr id="382990" name="Rectangle 14"/>
          <p:cNvSpPr>
            <a:spLocks noChangeArrowheads="1"/>
          </p:cNvSpPr>
          <p:nvPr/>
        </p:nvSpPr>
        <p:spPr bwMode="auto">
          <a:xfrm>
            <a:off x="3449638" y="2382838"/>
            <a:ext cx="1273175" cy="33598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b="1" dirty="0">
                <a:solidFill>
                  <a:srgbClr val="CECECE"/>
                </a:solidFill>
                <a:latin typeface="Times" charset="0"/>
              </a:rPr>
              <a:t>بح.جل</a:t>
            </a:r>
            <a:endParaRPr lang="en-US" b="1" dirty="0">
              <a:solidFill>
                <a:srgbClr val="CECECE"/>
              </a:solidFill>
              <a:latin typeface="Times" charset="0"/>
            </a:endParaRPr>
          </a:p>
        </p:txBody>
      </p:sp>
      <p:sp>
        <p:nvSpPr>
          <p:cNvPr id="382991" name="Rectangle 15"/>
          <p:cNvSpPr>
            <a:spLocks noChangeArrowheads="1"/>
          </p:cNvSpPr>
          <p:nvPr/>
        </p:nvSpPr>
        <p:spPr bwMode="auto">
          <a:xfrm>
            <a:off x="2516188" y="5640388"/>
            <a:ext cx="701675" cy="33598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b="1" dirty="0">
                <a:solidFill>
                  <a:srgbClr val="CECECE"/>
                </a:solidFill>
                <a:latin typeface="Times" charset="0"/>
              </a:rPr>
              <a:t>بح.أحم</a:t>
            </a:r>
            <a:endParaRPr lang="en-US" b="1" dirty="0">
              <a:solidFill>
                <a:srgbClr val="CECECE"/>
              </a:solidFill>
              <a:latin typeface="Times" charset="0"/>
            </a:endParaRPr>
          </a:p>
        </p:txBody>
      </p:sp>
      <p:sp>
        <p:nvSpPr>
          <p:cNvPr id="382992" name="Rectangle 16"/>
          <p:cNvSpPr>
            <a:spLocks noChangeArrowheads="1"/>
          </p:cNvSpPr>
          <p:nvPr/>
        </p:nvSpPr>
        <p:spPr bwMode="auto">
          <a:xfrm>
            <a:off x="2020888" y="992188"/>
            <a:ext cx="835025" cy="33598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b="1" dirty="0">
                <a:solidFill>
                  <a:srgbClr val="CECECE"/>
                </a:solidFill>
                <a:latin typeface="Times" charset="0"/>
              </a:rPr>
              <a:t>بح.متو</a:t>
            </a:r>
            <a:endParaRPr lang="en-US" b="1" dirty="0">
              <a:solidFill>
                <a:srgbClr val="CECECE"/>
              </a:solidFill>
              <a:latin typeface="Times" charset="0"/>
            </a:endParaRPr>
          </a:p>
        </p:txBody>
      </p:sp>
      <p:sp>
        <p:nvSpPr>
          <p:cNvPr id="122896"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endParaRPr>
          </a:p>
        </p:txBody>
      </p:sp>
      <p:sp>
        <p:nvSpPr>
          <p:cNvPr id="122897"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sz="2800">
              <a:solidFill>
                <a:srgbClr val="00DFCA"/>
              </a:solidFill>
              <a:latin typeface="Matura MT Script Capitals" charset="0"/>
            </a:endParaRPr>
          </a:p>
        </p:txBody>
      </p:sp>
      <p:sp>
        <p:nvSpPr>
          <p:cNvPr id="122898"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sz="2800">
              <a:solidFill>
                <a:srgbClr val="00DFCA"/>
              </a:solidFill>
              <a:latin typeface="Matura MT Script Capitals" charset="0"/>
            </a:endParaRPr>
          </a:p>
        </p:txBody>
      </p:sp>
      <p:sp>
        <p:nvSpPr>
          <p:cNvPr id="382996" name="Rectangle 20"/>
          <p:cNvSpPr>
            <a:spLocks noChangeArrowheads="1"/>
          </p:cNvSpPr>
          <p:nvPr/>
        </p:nvSpPr>
        <p:spPr bwMode="auto">
          <a:xfrm>
            <a:off x="76200" y="44624"/>
            <a:ext cx="1615480" cy="4180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defRPr/>
            </a:pPr>
            <a:r>
              <a:rPr lang="ar-JO" sz="3200" b="1" dirty="0">
                <a:solidFill>
                  <a:srgbClr val="FFD34A"/>
                </a:solidFill>
                <a:latin typeface="Times" charset="0"/>
              </a:rPr>
              <a:t>معالجة المرحلة</a:t>
            </a:r>
            <a:endParaRPr lang="en-US" sz="3200" b="1" dirty="0">
              <a:solidFill>
                <a:srgbClr val="FFD34A"/>
              </a:solidFill>
              <a:latin typeface="Times" charset="0"/>
            </a:endParaRPr>
          </a:p>
        </p:txBody>
      </p:sp>
      <p:sp>
        <p:nvSpPr>
          <p:cNvPr id="382997" name="Rectangle 21"/>
          <p:cNvSpPr>
            <a:spLocks noChangeArrowheads="1"/>
          </p:cNvSpPr>
          <p:nvPr/>
        </p:nvSpPr>
        <p:spPr bwMode="auto">
          <a:xfrm>
            <a:off x="2613025" y="3613150"/>
            <a:ext cx="1730375" cy="33598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b="1" dirty="0">
                <a:solidFill>
                  <a:srgbClr val="009900"/>
                </a:solidFill>
                <a:latin typeface="Times" charset="0"/>
              </a:rPr>
              <a:t>بح.مي</a:t>
            </a:r>
            <a:endParaRPr lang="en-US" b="1" dirty="0">
              <a:solidFill>
                <a:srgbClr val="009900"/>
              </a:solidFill>
              <a:latin typeface="Times" charset="0"/>
            </a:endParaRPr>
          </a:p>
        </p:txBody>
      </p:sp>
      <p:sp>
        <p:nvSpPr>
          <p:cNvPr id="38299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sz="1800">
              <a:solidFill>
                <a:srgbClr val="FFFFFF"/>
              </a:solidFill>
              <a:latin typeface="Times New Roman" pitchFamily="-108" charset="0"/>
            </a:endParaRPr>
          </a:p>
        </p:txBody>
      </p:sp>
      <p:sp>
        <p:nvSpPr>
          <p:cNvPr id="122902" name="Oval 23"/>
          <p:cNvSpPr>
            <a:spLocks noChangeArrowheads="1"/>
          </p:cNvSpPr>
          <p:nvPr/>
        </p:nvSpPr>
        <p:spPr bwMode="auto">
          <a:xfrm>
            <a:off x="6735763" y="4508500"/>
            <a:ext cx="193675" cy="187325"/>
          </a:xfrm>
          <a:prstGeom prst="ellipse">
            <a:avLst/>
          </a:prstGeom>
          <a:solidFill>
            <a:srgbClr val="73738C"/>
          </a:solidFill>
          <a:ln w="25400">
            <a:solidFill>
              <a:srgbClr val="00AE00"/>
            </a:solidFill>
            <a:round/>
            <a:headEnd/>
            <a:tailEnd/>
          </a:ln>
        </p:spPr>
        <p:txBody>
          <a:bodyPr wrap="none" anchor="ctr"/>
          <a:lstStyle/>
          <a:p>
            <a:endParaRPr lang="en-US" sz="1800">
              <a:solidFill>
                <a:srgbClr val="FFFFFF"/>
              </a:solidFill>
            </a:endParaRPr>
          </a:p>
        </p:txBody>
      </p:sp>
      <p:sp>
        <p:nvSpPr>
          <p:cNvPr id="38300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1800">
              <a:solidFill>
                <a:srgbClr val="FFFFFF"/>
              </a:solidFill>
            </a:endParaRPr>
          </a:p>
        </p:txBody>
      </p:sp>
      <p:sp>
        <p:nvSpPr>
          <p:cNvPr id="383001" name="Rectangle 25"/>
          <p:cNvSpPr>
            <a:spLocks noChangeArrowheads="1"/>
          </p:cNvSpPr>
          <p:nvPr/>
        </p:nvSpPr>
        <p:spPr bwMode="auto">
          <a:xfrm>
            <a:off x="6896100" y="4395788"/>
            <a:ext cx="835025" cy="33598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b="1" dirty="0">
                <a:solidFill>
                  <a:srgbClr val="009900"/>
                </a:solidFill>
                <a:latin typeface="Times" charset="0"/>
              </a:rPr>
              <a:t>أور.كلد</a:t>
            </a:r>
            <a:endParaRPr lang="en-US" b="1" dirty="0">
              <a:solidFill>
                <a:srgbClr val="009900"/>
              </a:solidFill>
              <a:latin typeface="Times" charset="0"/>
            </a:endParaRPr>
          </a:p>
        </p:txBody>
      </p:sp>
      <p:sp>
        <p:nvSpPr>
          <p:cNvPr id="383002" name="Rectangle 26"/>
          <p:cNvSpPr>
            <a:spLocks noChangeArrowheads="1"/>
          </p:cNvSpPr>
          <p:nvPr/>
        </p:nvSpPr>
        <p:spPr bwMode="auto">
          <a:xfrm>
            <a:off x="5830888" y="2884488"/>
            <a:ext cx="835025" cy="33598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b="1" dirty="0">
                <a:solidFill>
                  <a:srgbClr val="CECECE"/>
                </a:solidFill>
                <a:latin typeface="Times" charset="0"/>
              </a:rPr>
              <a:t>با</a:t>
            </a:r>
            <a:endParaRPr lang="en-US" b="1" dirty="0">
              <a:solidFill>
                <a:srgbClr val="CECECE"/>
              </a:solidFill>
              <a:latin typeface="Times" charset="0"/>
            </a:endParaRPr>
          </a:p>
        </p:txBody>
      </p:sp>
      <p:sp>
        <p:nvSpPr>
          <p:cNvPr id="122906"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sz="1800">
              <a:solidFill>
                <a:srgbClr val="FFFFFF"/>
              </a:solidFill>
            </a:endParaRPr>
          </a:p>
        </p:txBody>
      </p:sp>
      <p:sp>
        <p:nvSpPr>
          <p:cNvPr id="383004" name="Rectangle 28"/>
          <p:cNvSpPr>
            <a:spLocks noChangeArrowheads="1"/>
          </p:cNvSpPr>
          <p:nvPr/>
        </p:nvSpPr>
        <p:spPr bwMode="auto">
          <a:xfrm>
            <a:off x="5487988" y="1811338"/>
            <a:ext cx="835025" cy="33598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b="1" dirty="0">
                <a:solidFill>
                  <a:srgbClr val="CECECE"/>
                </a:solidFill>
                <a:latin typeface="Times" charset="0"/>
              </a:rPr>
              <a:t>حا</a:t>
            </a:r>
            <a:endParaRPr lang="en-US" b="1" dirty="0">
              <a:solidFill>
                <a:srgbClr val="CECECE"/>
              </a:solidFill>
              <a:latin typeface="Times" charset="0"/>
            </a:endParaRPr>
          </a:p>
        </p:txBody>
      </p:sp>
      <p:sp>
        <p:nvSpPr>
          <p:cNvPr id="122908"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sz="1800">
              <a:solidFill>
                <a:srgbClr val="FFFFFF"/>
              </a:solidFill>
            </a:endParaRPr>
          </a:p>
        </p:txBody>
      </p:sp>
      <p:sp>
        <p:nvSpPr>
          <p:cNvPr id="383006" name="Rectangle 30"/>
          <p:cNvSpPr>
            <a:spLocks noChangeArrowheads="1"/>
          </p:cNvSpPr>
          <p:nvPr/>
        </p:nvSpPr>
        <p:spPr bwMode="auto">
          <a:xfrm>
            <a:off x="71770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b="1" dirty="0">
                <a:solidFill>
                  <a:srgbClr val="CECECE"/>
                </a:solidFill>
                <a:latin typeface="Times" charset="0"/>
              </a:rPr>
              <a:t>نين</a:t>
            </a:r>
            <a:r>
              <a:rPr lang="ar-JO" b="1" baseline="0" dirty="0">
                <a:solidFill>
                  <a:srgbClr val="CECECE"/>
                </a:solidFill>
                <a:latin typeface="Times" charset="0"/>
              </a:rPr>
              <a:t> (أشور)</a:t>
            </a:r>
            <a:endParaRPr lang="en-US" b="1" dirty="0">
              <a:solidFill>
                <a:srgbClr val="CECECE"/>
              </a:solidFill>
              <a:latin typeface="Times" charset="0"/>
            </a:endParaRPr>
          </a:p>
        </p:txBody>
      </p:sp>
      <p:sp>
        <p:nvSpPr>
          <p:cNvPr id="122910"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sz="1800">
              <a:solidFill>
                <a:srgbClr val="FFFFFF"/>
              </a:solidFill>
            </a:endParaRPr>
          </a:p>
        </p:txBody>
      </p:sp>
      <p:sp>
        <p:nvSpPr>
          <p:cNvPr id="122911"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sz="1800">
              <a:solidFill>
                <a:srgbClr val="FFFFFF"/>
              </a:solidFill>
            </a:endParaRPr>
          </a:p>
        </p:txBody>
      </p:sp>
      <p:sp>
        <p:nvSpPr>
          <p:cNvPr id="383009" name="Rectangle 33"/>
          <p:cNvSpPr>
            <a:spLocks noChangeArrowheads="1"/>
          </p:cNvSpPr>
          <p:nvPr/>
        </p:nvSpPr>
        <p:spPr bwMode="auto">
          <a:xfrm>
            <a:off x="3079362" y="2568575"/>
            <a:ext cx="408765" cy="335989"/>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ar-JO" b="1" dirty="0">
                <a:solidFill>
                  <a:srgbClr val="CECECE"/>
                </a:solidFill>
                <a:latin typeface="Times" charset="0"/>
              </a:rPr>
              <a:t>كنع</a:t>
            </a:r>
            <a:endParaRPr lang="en-US" b="1" dirty="0">
              <a:solidFill>
                <a:srgbClr val="CECECE"/>
              </a:solidFill>
              <a:latin typeface="Times" charset="0"/>
            </a:endParaRPr>
          </a:p>
        </p:txBody>
      </p:sp>
      <p:sp>
        <p:nvSpPr>
          <p:cNvPr id="122913"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sz="1800">
              <a:solidFill>
                <a:srgbClr val="FFFFFF"/>
              </a:solidFill>
            </a:endParaRPr>
          </a:p>
        </p:txBody>
      </p:sp>
      <p:sp>
        <p:nvSpPr>
          <p:cNvPr id="383011"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a:solidFill>
                  <a:srgbClr val="CECECE"/>
                </a:solidFill>
                <a:latin typeface="Times" charset="0"/>
              </a:rPr>
              <a:t>J</a:t>
            </a:r>
          </a:p>
        </p:txBody>
      </p:sp>
      <p:sp>
        <p:nvSpPr>
          <p:cNvPr id="122915"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sz="1800">
              <a:solidFill>
                <a:srgbClr val="FFFFFF"/>
              </a:solidFill>
            </a:endParaRPr>
          </a:p>
        </p:txBody>
      </p:sp>
      <p:sp>
        <p:nvSpPr>
          <p:cNvPr id="122916" name="Oval 37"/>
          <p:cNvSpPr>
            <a:spLocks noChangeArrowheads="1"/>
          </p:cNvSpPr>
          <p:nvPr/>
        </p:nvSpPr>
        <p:spPr bwMode="auto">
          <a:xfrm>
            <a:off x="2906713" y="4573588"/>
            <a:ext cx="193675" cy="187325"/>
          </a:xfrm>
          <a:prstGeom prst="ellipse">
            <a:avLst/>
          </a:prstGeom>
          <a:solidFill>
            <a:srgbClr val="73738C"/>
          </a:solidFill>
          <a:ln w="25400">
            <a:solidFill>
              <a:srgbClr val="00AE00"/>
            </a:solidFill>
            <a:round/>
            <a:headEnd/>
            <a:tailEnd/>
          </a:ln>
        </p:spPr>
        <p:txBody>
          <a:bodyPr wrap="none" anchor="ctr"/>
          <a:lstStyle/>
          <a:p>
            <a:endParaRPr lang="en-US" sz="1800">
              <a:solidFill>
                <a:srgbClr val="FFFFFF"/>
              </a:solidFill>
            </a:endParaRPr>
          </a:p>
        </p:txBody>
      </p:sp>
      <p:sp>
        <p:nvSpPr>
          <p:cNvPr id="383014" name="Rectangle 38"/>
          <p:cNvSpPr>
            <a:spLocks noChangeArrowheads="1"/>
          </p:cNvSpPr>
          <p:nvPr/>
        </p:nvSpPr>
        <p:spPr bwMode="auto">
          <a:xfrm>
            <a:off x="3136155" y="4451350"/>
            <a:ext cx="482503" cy="335989"/>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ar-JO" b="1" dirty="0">
                <a:solidFill>
                  <a:srgbClr val="009900"/>
                </a:solidFill>
                <a:latin typeface="Times" charset="0"/>
              </a:rPr>
              <a:t>قا.بر</a:t>
            </a:r>
            <a:endParaRPr lang="en-US" b="1" dirty="0">
              <a:solidFill>
                <a:srgbClr val="009900"/>
              </a:solidFill>
              <a:latin typeface="Times" charset="0"/>
            </a:endParaRPr>
          </a:p>
        </p:txBody>
      </p:sp>
      <p:sp>
        <p:nvSpPr>
          <p:cNvPr id="122918" name="Oval 39"/>
          <p:cNvSpPr>
            <a:spLocks noChangeArrowheads="1"/>
          </p:cNvSpPr>
          <p:nvPr/>
        </p:nvSpPr>
        <p:spPr bwMode="auto">
          <a:xfrm>
            <a:off x="2992438" y="5286375"/>
            <a:ext cx="193675" cy="187325"/>
          </a:xfrm>
          <a:prstGeom prst="ellipse">
            <a:avLst/>
          </a:prstGeom>
          <a:solidFill>
            <a:srgbClr val="73738C"/>
          </a:solidFill>
          <a:ln w="25400">
            <a:solidFill>
              <a:srgbClr val="00AE00"/>
            </a:solidFill>
            <a:round/>
            <a:headEnd/>
            <a:tailEnd/>
          </a:ln>
        </p:spPr>
        <p:txBody>
          <a:bodyPr wrap="none" anchor="ctr"/>
          <a:lstStyle/>
          <a:p>
            <a:endParaRPr lang="en-US" sz="1800">
              <a:solidFill>
                <a:srgbClr val="FFFFFF"/>
              </a:solidFill>
            </a:endParaRPr>
          </a:p>
        </p:txBody>
      </p:sp>
      <p:sp>
        <p:nvSpPr>
          <p:cNvPr id="383016"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a:solidFill>
                  <a:srgbClr val="009900"/>
                </a:solidFill>
                <a:latin typeface="Times" charset="0"/>
              </a:rPr>
              <a:t>MS</a:t>
            </a:r>
          </a:p>
        </p:txBody>
      </p:sp>
      <p:sp>
        <p:nvSpPr>
          <p:cNvPr id="122920" name="Oval 41"/>
          <p:cNvSpPr>
            <a:spLocks noChangeArrowheads="1"/>
          </p:cNvSpPr>
          <p:nvPr/>
        </p:nvSpPr>
        <p:spPr bwMode="auto">
          <a:xfrm>
            <a:off x="1671638" y="4186238"/>
            <a:ext cx="193675" cy="187325"/>
          </a:xfrm>
          <a:prstGeom prst="ellipse">
            <a:avLst/>
          </a:prstGeom>
          <a:solidFill>
            <a:srgbClr val="73738C"/>
          </a:solidFill>
          <a:ln w="25400">
            <a:solidFill>
              <a:srgbClr val="00AE00"/>
            </a:solidFill>
            <a:round/>
            <a:headEnd/>
            <a:tailEnd/>
          </a:ln>
        </p:spPr>
        <p:txBody>
          <a:bodyPr wrap="none" anchor="ctr"/>
          <a:lstStyle/>
          <a:p>
            <a:endParaRPr lang="en-US" sz="1800">
              <a:solidFill>
                <a:srgbClr val="FFFFFF"/>
              </a:solidFill>
            </a:endParaRPr>
          </a:p>
        </p:txBody>
      </p:sp>
      <p:sp>
        <p:nvSpPr>
          <p:cNvPr id="383018" name="Rectangle 42"/>
          <p:cNvSpPr>
            <a:spLocks noChangeArrowheads="1"/>
          </p:cNvSpPr>
          <p:nvPr/>
        </p:nvSpPr>
        <p:spPr bwMode="auto">
          <a:xfrm>
            <a:off x="1758983" y="4081463"/>
            <a:ext cx="485709" cy="335989"/>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ar-JO" b="1" dirty="0">
                <a:solidFill>
                  <a:srgbClr val="CECECE"/>
                </a:solidFill>
                <a:latin typeface="Times" charset="0"/>
              </a:rPr>
              <a:t>مص</a:t>
            </a:r>
            <a:endParaRPr lang="en-US" b="1" dirty="0">
              <a:solidFill>
                <a:srgbClr val="CECECE"/>
              </a:solidFill>
              <a:latin typeface="Times" charset="0"/>
            </a:endParaRPr>
          </a:p>
        </p:txBody>
      </p:sp>
      <p:sp>
        <p:nvSpPr>
          <p:cNvPr id="383019" name="Rectangle 43"/>
          <p:cNvSpPr>
            <a:spLocks noChangeArrowheads="1"/>
          </p:cNvSpPr>
          <p:nvPr/>
        </p:nvSpPr>
        <p:spPr bwMode="auto">
          <a:xfrm>
            <a:off x="3739885" y="3078163"/>
            <a:ext cx="711732" cy="335989"/>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ar-JO" b="1" dirty="0">
                <a:solidFill>
                  <a:srgbClr val="CECECE"/>
                </a:solidFill>
                <a:latin typeface="Times" charset="0"/>
              </a:rPr>
              <a:t>جب.نيب</a:t>
            </a:r>
            <a:endParaRPr lang="en-US" b="1" dirty="0">
              <a:solidFill>
                <a:srgbClr val="CECECE"/>
              </a:solidFill>
              <a:latin typeface="Times" charset="0"/>
            </a:endParaRPr>
          </a:p>
        </p:txBody>
      </p:sp>
      <p:sp>
        <p:nvSpPr>
          <p:cNvPr id="383020"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800">
              <a:solidFill>
                <a:srgbClr val="FFFFFF"/>
              </a:solidFill>
            </a:endParaRPr>
          </a:p>
        </p:txBody>
      </p:sp>
      <p:grpSp>
        <p:nvGrpSpPr>
          <p:cNvPr id="2" name="Group 45"/>
          <p:cNvGrpSpPr>
            <a:grpSpLocks/>
          </p:cNvGrpSpPr>
          <p:nvPr/>
        </p:nvGrpSpPr>
        <p:grpSpPr bwMode="auto">
          <a:xfrm>
            <a:off x="6369050" y="933450"/>
            <a:ext cx="2000250" cy="1327150"/>
            <a:chOff x="3968" y="621"/>
            <a:chExt cx="1260" cy="836"/>
          </a:xfrm>
        </p:grpSpPr>
        <p:sp>
          <p:nvSpPr>
            <p:cNvPr id="383022"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00FF00"/>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sz="1800">
                <a:solidFill>
                  <a:srgbClr val="FFFFFF"/>
                </a:solidFill>
              </a:endParaRPr>
            </a:p>
          </p:txBody>
        </p:sp>
        <p:sp>
          <p:nvSpPr>
            <p:cNvPr id="383023"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800">
                <a:solidFill>
                  <a:srgbClr val="FFFFFF"/>
                </a:solidFill>
              </a:endParaRPr>
            </a:p>
          </p:txBody>
        </p:sp>
        <p:sp>
          <p:nvSpPr>
            <p:cNvPr id="383024"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800">
                <a:solidFill>
                  <a:srgbClr val="FFFFFF"/>
                </a:solidFill>
              </a:endParaRPr>
            </a:p>
          </p:txBody>
        </p:sp>
        <p:sp>
          <p:nvSpPr>
            <p:cNvPr id="383025"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800">
                <a:solidFill>
                  <a:srgbClr val="FFFFFF"/>
                </a:solidFill>
              </a:endParaRPr>
            </a:p>
          </p:txBody>
        </p:sp>
        <p:sp>
          <p:nvSpPr>
            <p:cNvPr id="383026"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800">
                <a:solidFill>
                  <a:srgbClr val="FFFFFF"/>
                </a:solidFill>
              </a:endParaRPr>
            </a:p>
          </p:txBody>
        </p:sp>
        <p:sp>
          <p:nvSpPr>
            <p:cNvPr id="383027"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800">
                <a:solidFill>
                  <a:srgbClr val="FFFFFF"/>
                </a:solidFill>
              </a:endParaRPr>
            </a:p>
          </p:txBody>
        </p:sp>
      </p:grpSp>
      <p:sp>
        <p:nvSpPr>
          <p:cNvPr id="383028"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a:defRPr/>
            </a:pPr>
            <a:endParaRPr lang="en-US" sz="1800">
              <a:solidFill>
                <a:srgbClr val="FFFFFF"/>
              </a:solidFill>
            </a:endParaRPr>
          </a:p>
        </p:txBody>
      </p:sp>
      <p:sp>
        <p:nvSpPr>
          <p:cNvPr id="383029" name="Freeform 53"/>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7150" cap="rnd" cmpd="sng">
            <a:solidFill>
              <a:srgbClr val="00FFCC"/>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a:defRPr/>
            </a:pPr>
            <a:endParaRPr lang="en-US" sz="1800">
              <a:solidFill>
                <a:srgbClr val="FFFFFF"/>
              </a:solidFill>
            </a:endParaRPr>
          </a:p>
        </p:txBody>
      </p:sp>
      <p:sp>
        <p:nvSpPr>
          <p:cNvPr id="383030" name="Freeform 54"/>
          <p:cNvSpPr>
            <a:spLocks/>
          </p:cNvSpPr>
          <p:nvPr/>
        </p:nvSpPr>
        <p:spPr bwMode="auto">
          <a:xfrm>
            <a:off x="2852738" y="1804988"/>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CC"/>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sz="1800">
              <a:solidFill>
                <a:srgbClr val="FFFFFF"/>
              </a:solidFill>
            </a:endParaRPr>
          </a:p>
        </p:txBody>
      </p:sp>
      <p:sp>
        <p:nvSpPr>
          <p:cNvPr id="383031" name="Rectangle 5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383032" name="Text Box 56"/>
          <p:cNvSpPr txBox="1">
            <a:spLocks noChangeArrowheads="1"/>
          </p:cNvSpPr>
          <p:nvPr/>
        </p:nvSpPr>
        <p:spPr bwMode="auto">
          <a:xfrm>
            <a:off x="509588" y="5216525"/>
            <a:ext cx="8596312" cy="420628"/>
          </a:xfrm>
          <a:prstGeom prst="rect">
            <a:avLst/>
          </a:prstGeom>
          <a:noFill/>
          <a:ln w="12700">
            <a:noFill/>
            <a:miter lim="800000"/>
            <a:headEnd/>
            <a:tailEnd/>
          </a:ln>
          <a:effectLst>
            <a:outerShdw blurRad="63500" dist="91581" dir="2021404" algn="ctr" rotWithShape="0">
              <a:schemeClr val="bg2">
                <a:alpha val="74998"/>
              </a:schemeClr>
            </a:outerShdw>
          </a:effectLst>
        </p:spPr>
        <p:txBody>
          <a:bodyPr>
            <a:spAutoFit/>
          </a:bodyPr>
          <a:lstStyle/>
          <a:p>
            <a:pPr>
              <a:spcBef>
                <a:spcPct val="50000"/>
              </a:spcBef>
              <a:defRPr/>
            </a:pPr>
            <a:r>
              <a:rPr lang="ar-JO" sz="3200" b="1" dirty="0">
                <a:solidFill>
                  <a:srgbClr val="FFFF00"/>
                </a:solidFill>
                <a:latin typeface="Comic Sans MS" charset="0"/>
              </a:rPr>
              <a:t>لأن المسيا المتنبأ عنه كثيراً سيظهر من سبط يهوذا</a:t>
            </a:r>
            <a:r>
              <a:rPr lang="en-US" sz="2800" dirty="0">
                <a:solidFill>
                  <a:srgbClr val="00DFCA"/>
                </a:solidFill>
                <a:latin typeface="Comic Sans MS" charset="0"/>
              </a:rPr>
              <a:t>.</a:t>
            </a:r>
          </a:p>
        </p:txBody>
      </p:sp>
      <p:sp>
        <p:nvSpPr>
          <p:cNvPr id="122930" name="Text Box 57"/>
          <p:cNvSpPr txBox="1">
            <a:spLocks noChangeArrowheads="1"/>
          </p:cNvSpPr>
          <p:nvPr/>
        </p:nvSpPr>
        <p:spPr bwMode="auto">
          <a:xfrm>
            <a:off x="1765300" y="-22225"/>
            <a:ext cx="3530600" cy="256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ar-JO" sz="1600" b="1" dirty="0">
                <a:solidFill>
                  <a:srgbClr val="FFFFFF"/>
                </a:solidFill>
                <a:latin typeface="Comic Sans MS" charset="0"/>
              </a:rPr>
              <a:t>اشعياء 9: 6-7</a:t>
            </a:r>
            <a:endParaRPr lang="en-US" sz="1600" b="1" dirty="0">
              <a:solidFill>
                <a:srgbClr val="FFFFFF"/>
              </a:solidFill>
              <a:latin typeface="Comic Sans MS" charset="0"/>
            </a:endParaRPr>
          </a:p>
        </p:txBody>
      </p:sp>
      <p:sp>
        <p:nvSpPr>
          <p:cNvPr id="122931" name="Text Box 5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2000">
                <a:solidFill>
                  <a:srgbClr val="FFA27C"/>
                </a:solidFill>
                <a:latin typeface="B VAG Rounded Bold" charset="0"/>
              </a:rPr>
              <a:t> </a:t>
            </a:r>
          </a:p>
        </p:txBody>
      </p:sp>
      <p:sp>
        <p:nvSpPr>
          <p:cNvPr id="122932" name="Text Box 59"/>
          <p:cNvSpPr txBox="1">
            <a:spLocks noChangeArrowheads="1"/>
          </p:cNvSpPr>
          <p:nvPr/>
        </p:nvSpPr>
        <p:spPr bwMode="auto">
          <a:xfrm>
            <a:off x="8594725" y="6423025"/>
            <a:ext cx="323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800" b="1">
                <a:solidFill>
                  <a:srgbClr val="FFFFFF"/>
                </a:solidFill>
                <a:latin typeface="Comic Sans MS" charset="0"/>
              </a:rPr>
              <a:t>8</a:t>
            </a:r>
            <a:endParaRPr lang="en-US" sz="2000">
              <a:solidFill>
                <a:srgbClr val="FFA27C"/>
              </a:solidFill>
              <a:latin typeface="B VAG Rounded Bold" charset="0"/>
            </a:endParaRPr>
          </a:p>
        </p:txBody>
      </p:sp>
      <p:sp>
        <p:nvSpPr>
          <p:cNvPr id="383036" name="Text Box 60"/>
          <p:cNvSpPr txBox="1">
            <a:spLocks noChangeArrowheads="1"/>
          </p:cNvSpPr>
          <p:nvPr/>
        </p:nvSpPr>
        <p:spPr bwMode="auto">
          <a:xfrm>
            <a:off x="3884613" y="4352925"/>
            <a:ext cx="2516187" cy="646331"/>
          </a:xfrm>
          <a:prstGeom prst="rect">
            <a:avLst/>
          </a:prstGeom>
          <a:noFill/>
          <a:ln w="12700">
            <a:noFill/>
            <a:miter lim="800000"/>
            <a:headEnd/>
            <a:tailEnd/>
          </a:ln>
          <a:effectLst/>
        </p:spPr>
        <p:txBody>
          <a:bodyPr>
            <a:spAutoFit/>
          </a:bodyPr>
          <a:lstStyle/>
          <a:p>
            <a:pPr>
              <a:spcBef>
                <a:spcPct val="50000"/>
              </a:spcBef>
              <a:defRPr/>
            </a:pPr>
            <a:r>
              <a:rPr lang="ar-JO" sz="5400" b="1" dirty="0">
                <a:solidFill>
                  <a:srgbClr val="FFFFFF"/>
                </a:solidFill>
                <a:effectLst>
                  <a:outerShdw blurRad="50800" dist="88900" dir="2700000" algn="tl" rotWithShape="0">
                    <a:srgbClr val="000000"/>
                  </a:outerShdw>
                </a:effectLst>
                <a:latin typeface="Comic Sans MS" charset="0"/>
              </a:rPr>
              <a:t>لماذا ؟</a:t>
            </a:r>
            <a:endParaRPr lang="en-US" sz="5400" b="1" dirty="0">
              <a:solidFill>
                <a:srgbClr val="FFFFFF"/>
              </a:solidFill>
              <a:effectLst>
                <a:outerShdw blurRad="50800" dist="88900" dir="2700000" algn="tl" rotWithShape="0">
                  <a:srgbClr val="000000"/>
                </a:outerShdw>
              </a:effectLst>
              <a:latin typeface="Comic Sans MS" charset="0"/>
            </a:endParaRPr>
          </a:p>
        </p:txBody>
      </p:sp>
      <p:sp>
        <p:nvSpPr>
          <p:cNvPr id="383037" name="Text Box 61"/>
          <p:cNvSpPr txBox="1">
            <a:spLocks noChangeArrowheads="1"/>
          </p:cNvSpPr>
          <p:nvPr/>
        </p:nvSpPr>
        <p:spPr bwMode="auto">
          <a:xfrm>
            <a:off x="1052513" y="650875"/>
            <a:ext cx="5761037" cy="646331"/>
          </a:xfrm>
          <a:prstGeom prst="rect">
            <a:avLst/>
          </a:prstGeom>
          <a:noFill/>
          <a:ln w="12700">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ar-JO" sz="5400" b="1" dirty="0">
                <a:solidFill>
                  <a:srgbClr val="FFFFFF"/>
                </a:solidFill>
                <a:effectLst>
                  <a:outerShdw blurRad="50800" dist="88900" dir="2700000" algn="tl" rotWithShape="0">
                    <a:srgbClr val="000000"/>
                  </a:outerShdw>
                </a:effectLst>
                <a:latin typeface="Comic Sans MS" charset="0"/>
              </a:rPr>
              <a:t>التجميع</a:t>
            </a:r>
            <a:endParaRPr lang="en-US" sz="5400" b="1" dirty="0">
              <a:solidFill>
                <a:srgbClr val="FFFFFF"/>
              </a:solidFill>
              <a:effectLst>
                <a:outerShdw blurRad="50800" dist="88900" dir="2700000" algn="tl" rotWithShape="0">
                  <a:srgbClr val="000000"/>
                </a:outerShdw>
              </a:effectLst>
              <a:latin typeface="Comic Sans MS" charset="0"/>
            </a:endParaRPr>
          </a:p>
        </p:txBody>
      </p:sp>
      <p:sp>
        <p:nvSpPr>
          <p:cNvPr id="383038" name="Rectangle 62"/>
          <p:cNvSpPr>
            <a:spLocks noChangeArrowheads="1"/>
          </p:cNvSpPr>
          <p:nvPr/>
        </p:nvSpPr>
        <p:spPr bwMode="auto">
          <a:xfrm>
            <a:off x="8081963" y="6542088"/>
            <a:ext cx="339725" cy="244475"/>
          </a:xfrm>
          <a:prstGeom prst="rect">
            <a:avLst/>
          </a:prstGeom>
          <a:noFill/>
          <a:ln w="12700">
            <a:noFill/>
            <a:miter lim="800000"/>
            <a:headEnd/>
            <a:tailEnd/>
          </a:ln>
          <a:effectLst/>
        </p:spPr>
        <p:txBody>
          <a:bodyPr wrap="none" anchor="ctr">
            <a:spAutoFit/>
          </a:bodyPr>
          <a:lstStyle/>
          <a:p>
            <a:pPr>
              <a:defRPr/>
            </a:pPr>
            <a:r>
              <a:rPr lang="en-US" sz="1000" b="1">
                <a:solidFill>
                  <a:srgbClr val="FFFFFF"/>
                </a:solidFill>
                <a:effectLst>
                  <a:outerShdw blurRad="38100" dist="38100" dir="2700000" algn="tl">
                    <a:srgbClr val="000000"/>
                  </a:outerShdw>
                </a:effectLst>
                <a:latin typeface="Comic Sans MS" charset="0"/>
              </a:rPr>
              <a:t>57</a:t>
            </a:r>
          </a:p>
        </p:txBody>
      </p:sp>
      <p:sp>
        <p:nvSpPr>
          <p:cNvPr id="122936" name="Text Box 6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200" b="1">
                <a:solidFill>
                  <a:srgbClr val="FFFFFF"/>
                </a:solidFill>
                <a:latin typeface="Arial" charset="0"/>
              </a:rPr>
              <a:t>Handbook pg. 37-38</a:t>
            </a:r>
          </a:p>
        </p:txBody>
      </p:sp>
      <p:sp>
        <p:nvSpPr>
          <p:cNvPr id="383040" name="Freeform 64"/>
          <p:cNvSpPr>
            <a:spLocks/>
          </p:cNvSpPr>
          <p:nvPr/>
        </p:nvSpPr>
        <p:spPr bwMode="auto">
          <a:xfrm>
            <a:off x="2795588" y="1616075"/>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ysDot"/>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sz="1800">
              <a:solidFill>
                <a:srgbClr val="FFFFFF"/>
              </a:solidFill>
            </a:endParaRPr>
          </a:p>
        </p:txBody>
      </p:sp>
      <p:sp>
        <p:nvSpPr>
          <p:cNvPr id="383041" name="Rectangle 65"/>
          <p:cNvSpPr>
            <a:spLocks noGrp="1" noChangeArrowheads="1"/>
          </p:cNvSpPr>
          <p:nvPr>
            <p:ph type="title" idx="4294967295"/>
          </p:nvPr>
        </p:nvSpPr>
        <p:spPr bwMode="auto">
          <a:xfrm>
            <a:off x="1447776" y="3643314"/>
            <a:ext cx="7696224" cy="701675"/>
          </a:xfrm>
          <a:prstGeom prst="rect">
            <a:avLst/>
          </a:prstGeom>
          <a:ln w="12700">
            <a:miter lim="800000"/>
            <a:headEnd/>
            <a:tailEnd/>
          </a:ln>
        </p:spPr>
        <p:txBody>
          <a:bodyPr wrap="square">
            <a:spAutoFit/>
          </a:bodyPr>
          <a:lstStyle/>
          <a:p>
            <a:pPr algn="ctr">
              <a:spcBef>
                <a:spcPct val="50000"/>
              </a:spcBef>
              <a:defRPr/>
            </a:pPr>
            <a:r>
              <a:rPr lang="ar-JO" sz="4000" b="1" dirty="0">
                <a:solidFill>
                  <a:schemeClr val="tx1"/>
                </a:solidFill>
                <a:effectLst>
                  <a:outerShdw blurRad="50800" dist="88900" dir="2700000" algn="tl" rotWithShape="0">
                    <a:srgbClr val="000000"/>
                  </a:outerShdw>
                </a:effectLst>
                <a:latin typeface="Comic Sans MS" charset="0"/>
              </a:rPr>
              <a:t>تم حفظ يهوذا</a:t>
            </a:r>
            <a:endParaRPr lang="en-US" sz="4000" b="1" dirty="0">
              <a:solidFill>
                <a:schemeClr val="tx1"/>
              </a:solidFill>
              <a:effectLst>
                <a:outerShdw blurRad="50800" dist="88900" dir="2700000" algn="tl" rotWithShape="0">
                  <a:srgbClr val="000000"/>
                </a:outerShdw>
              </a:effectLst>
              <a:latin typeface="Comic Sans MS" charset="0"/>
            </a:endParaRPr>
          </a:p>
        </p:txBody>
      </p:sp>
    </p:spTree>
    <p:extLst>
      <p:ext uri="{BB962C8B-B14F-4D97-AF65-F5344CB8AC3E}">
        <p14:creationId xmlns:p14="http://schemas.microsoft.com/office/powerpoint/2010/main" val="3934416181"/>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383028"/>
                                        </p:tgtEl>
                                        <p:attrNameLst>
                                          <p:attrName>style.visibility</p:attrName>
                                        </p:attrNameLst>
                                      </p:cBhvr>
                                      <p:to>
                                        <p:strVal val="visible"/>
                                      </p:to>
                                    </p:set>
                                    <p:animEffect transition="in" filter="wipe(right)">
                                      <p:cBhvr>
                                        <p:cTn id="7" dur="500"/>
                                        <p:tgtEl>
                                          <p:spTgt spid="3830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83020"/>
                                        </p:tgtEl>
                                        <p:attrNameLst>
                                          <p:attrName>style.visibility</p:attrName>
                                        </p:attrNameLst>
                                      </p:cBhvr>
                                      <p:to>
                                        <p:strVal val="visible"/>
                                      </p:to>
                                    </p:set>
                                    <p:animEffect transition="in" filter="wipe(left)">
                                      <p:cBhvr>
                                        <p:cTn id="12" dur="500"/>
                                        <p:tgtEl>
                                          <p:spTgt spid="3830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383030"/>
                                        </p:tgtEl>
                                        <p:attrNameLst>
                                          <p:attrName>style.visibility</p:attrName>
                                        </p:attrNameLst>
                                      </p:cBhvr>
                                      <p:to>
                                        <p:strVal val="visible"/>
                                      </p:to>
                                    </p:set>
                                    <p:animEffect transition="in" filter="wipe(right)">
                                      <p:cBhvr>
                                        <p:cTn id="22" dur="500"/>
                                        <p:tgtEl>
                                          <p:spTgt spid="3830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383029"/>
                                        </p:tgtEl>
                                        <p:attrNameLst>
                                          <p:attrName>style.visibility</p:attrName>
                                        </p:attrNameLst>
                                      </p:cBhvr>
                                      <p:to>
                                        <p:strVal val="visible"/>
                                      </p:to>
                                    </p:set>
                                    <p:animEffect transition="in" filter="wipe(left)">
                                      <p:cBhvr>
                                        <p:cTn id="27" dur="500"/>
                                        <p:tgtEl>
                                          <p:spTgt spid="3830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1" presetClass="entr" presetSubtype="0" fill="hold" grpId="0" nodeType="clickEffect">
                                  <p:stCondLst>
                                    <p:cond delay="0"/>
                                  </p:stCondLst>
                                  <p:iterate type="lt">
                                    <p:tmPct val="5000"/>
                                  </p:iterate>
                                  <p:childTnLst>
                                    <p:set>
                                      <p:cBhvr>
                                        <p:cTn id="31" dur="1" fill="hold">
                                          <p:stCondLst>
                                            <p:cond delay="0"/>
                                          </p:stCondLst>
                                        </p:cTn>
                                        <p:tgtEl>
                                          <p:spTgt spid="383041"/>
                                        </p:tgtEl>
                                        <p:attrNameLst>
                                          <p:attrName>style.visibility</p:attrName>
                                        </p:attrNameLst>
                                      </p:cBhvr>
                                      <p:to>
                                        <p:strVal val="visible"/>
                                      </p:to>
                                    </p:set>
                                    <p:anim calcmode="lin" valueType="num">
                                      <p:cBhvr>
                                        <p:cTn id="32" dur="1000" fill="hold"/>
                                        <p:tgtEl>
                                          <p:spTgt spid="383041"/>
                                        </p:tgtEl>
                                        <p:attrNameLst>
                                          <p:attrName>ppt_w</p:attrName>
                                        </p:attrNameLst>
                                      </p:cBhvr>
                                      <p:tavLst>
                                        <p:tav tm="0">
                                          <p:val>
                                            <p:fltVal val="0"/>
                                          </p:val>
                                        </p:tav>
                                        <p:tav tm="100000">
                                          <p:val>
                                            <p:strVal val="#ppt_w"/>
                                          </p:val>
                                        </p:tav>
                                      </p:tavLst>
                                    </p:anim>
                                    <p:anim calcmode="lin" valueType="num">
                                      <p:cBhvr>
                                        <p:cTn id="33" dur="1000" fill="hold"/>
                                        <p:tgtEl>
                                          <p:spTgt spid="383041"/>
                                        </p:tgtEl>
                                        <p:attrNameLst>
                                          <p:attrName>ppt_h</p:attrName>
                                        </p:attrNameLst>
                                      </p:cBhvr>
                                      <p:tavLst>
                                        <p:tav tm="0">
                                          <p:val>
                                            <p:fltVal val="0"/>
                                          </p:val>
                                        </p:tav>
                                        <p:tav tm="100000">
                                          <p:val>
                                            <p:strVal val="#ppt_h"/>
                                          </p:val>
                                        </p:tav>
                                      </p:tavLst>
                                    </p:anim>
                                    <p:anim calcmode="lin" valueType="num">
                                      <p:cBhvr>
                                        <p:cTn id="34" dur="1000" fill="hold"/>
                                        <p:tgtEl>
                                          <p:spTgt spid="383041"/>
                                        </p:tgtEl>
                                        <p:attrNameLst>
                                          <p:attrName>style.rotation</p:attrName>
                                        </p:attrNameLst>
                                      </p:cBhvr>
                                      <p:tavLst>
                                        <p:tav tm="0">
                                          <p:val>
                                            <p:fltVal val="90"/>
                                          </p:val>
                                        </p:tav>
                                        <p:tav tm="100000">
                                          <p:val>
                                            <p:fltVal val="0"/>
                                          </p:val>
                                        </p:tav>
                                      </p:tavLst>
                                    </p:anim>
                                    <p:animEffect transition="in" filter="fade">
                                      <p:cBhvr>
                                        <p:cTn id="35" dur="1000"/>
                                        <p:tgtEl>
                                          <p:spTgt spid="383041"/>
                                        </p:tgtEl>
                                      </p:cBhvr>
                                    </p:animEffect>
                                  </p:childTnLst>
                                </p:cTn>
                              </p:par>
                            </p:childTnLst>
                          </p:cTn>
                        </p:par>
                        <p:par>
                          <p:cTn id="36" fill="hold" nodeType="afterGroup">
                            <p:stCondLst>
                              <p:cond delay="1450"/>
                            </p:stCondLst>
                            <p:childTnLst>
                              <p:par>
                                <p:cTn id="37" presetID="22" presetClass="entr" presetSubtype="2" fill="hold" nodeType="afterEffect">
                                  <p:stCondLst>
                                    <p:cond delay="0"/>
                                  </p:stCondLst>
                                  <p:childTnLst>
                                    <p:set>
                                      <p:cBhvr>
                                        <p:cTn id="38" dur="1" fill="hold">
                                          <p:stCondLst>
                                            <p:cond delay="0"/>
                                          </p:stCondLst>
                                        </p:cTn>
                                        <p:tgtEl>
                                          <p:spTgt spid="383040"/>
                                        </p:tgtEl>
                                        <p:attrNameLst>
                                          <p:attrName>style.visibility</p:attrName>
                                        </p:attrNameLst>
                                      </p:cBhvr>
                                      <p:to>
                                        <p:strVal val="visible"/>
                                      </p:to>
                                    </p:set>
                                    <p:animEffect transition="in" filter="wipe(right)">
                                      <p:cBhvr>
                                        <p:cTn id="39" dur="500"/>
                                        <p:tgtEl>
                                          <p:spTgt spid="38304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383036"/>
                                        </p:tgtEl>
                                        <p:attrNameLst>
                                          <p:attrName>style.visibility</p:attrName>
                                        </p:attrNameLst>
                                      </p:cBhvr>
                                      <p:to>
                                        <p:strVal val="visible"/>
                                      </p:to>
                                    </p:set>
                                    <p:animEffect transition="in" filter="dissolve">
                                      <p:cBhvr>
                                        <p:cTn id="44" dur="500"/>
                                        <p:tgtEl>
                                          <p:spTgt spid="38303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383032"/>
                                        </p:tgtEl>
                                        <p:attrNameLst>
                                          <p:attrName>style.visibility</p:attrName>
                                        </p:attrNameLst>
                                      </p:cBhvr>
                                      <p:to>
                                        <p:strVal val="visible"/>
                                      </p:to>
                                    </p:set>
                                    <p:animEffect transition="in" filter="dissolve">
                                      <p:cBhvr>
                                        <p:cTn id="49" dur="500"/>
                                        <p:tgtEl>
                                          <p:spTgt spid="383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032" grpId="0" autoUpdateAnimBg="0"/>
      <p:bldP spid="383036" grpId="0" autoUpdateAnimBg="0"/>
      <p:bldP spid="38304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7" name="Rectangle 6"/>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pic>
        <p:nvPicPr>
          <p:cNvPr id="802818" name="Picture 1" descr="bricktinyNehemia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2286000"/>
            <a:ext cx="254635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2819" name="Title 3"/>
          <p:cNvSpPr>
            <a:spLocks noGrp="1"/>
          </p:cNvSpPr>
          <p:nvPr>
            <p:ph type="title" idx="4294967295"/>
          </p:nvPr>
        </p:nvSpPr>
        <p:spPr>
          <a:xfrm>
            <a:off x="571500" y="76200"/>
            <a:ext cx="8115300" cy="1447800"/>
          </a:xfrm>
        </p:spPr>
        <p:txBody>
          <a:bodyPr/>
          <a:lstStyle/>
          <a:p>
            <a:pPr marL="566738" indent="-566738" algn="r" eaLnBrk="1" hangingPunct="1"/>
            <a:r>
              <a:rPr lang="ar-JO" dirty="0">
                <a:latin typeface="Helvetica" charset="0"/>
                <a:ea typeface="Osaka" charset="0"/>
                <a:cs typeface="Osaka" charset="0"/>
              </a:rPr>
              <a:t>1. يساعدنا الله حتى نكون </a:t>
            </a:r>
            <a:r>
              <a:rPr lang="ar-JO" dirty="0">
                <a:solidFill>
                  <a:srgbClr val="FFFF00"/>
                </a:solidFill>
                <a:latin typeface="Helvetica" charset="0"/>
                <a:ea typeface="Osaka" charset="0"/>
                <a:cs typeface="Osaka" charset="0"/>
              </a:rPr>
              <a:t>عقلانيين</a:t>
            </a:r>
            <a:r>
              <a:rPr lang="ar-JO" dirty="0">
                <a:latin typeface="Helvetica" charset="0"/>
                <a:ea typeface="Osaka" charset="0"/>
                <a:cs typeface="Osaka" charset="0"/>
              </a:rPr>
              <a:t> في مواجهة المقاومة</a:t>
            </a:r>
            <a:endParaRPr lang="en-US" dirty="0">
              <a:solidFill>
                <a:schemeClr val="tx1"/>
              </a:solidFill>
              <a:latin typeface="Times New Roman" charset="0"/>
              <a:ea typeface="Osaka" charset="0"/>
              <a:cs typeface="Osaka" charset="0"/>
            </a:endParaRPr>
          </a:p>
        </p:txBody>
      </p:sp>
      <p:sp>
        <p:nvSpPr>
          <p:cNvPr id="287748" name="Title 3"/>
          <p:cNvSpPr>
            <a:spLocks/>
          </p:cNvSpPr>
          <p:nvPr/>
        </p:nvSpPr>
        <p:spPr bwMode="auto">
          <a:xfrm>
            <a:off x="2971800" y="1600200"/>
            <a:ext cx="60960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468313" indent="-468313" algn="r" rtl="1" eaLnBrk="1" hangingPunct="1"/>
            <a:r>
              <a:rPr kumimoji="1" lang="en-US" sz="4000" baseline="0" dirty="0">
                <a:solidFill>
                  <a:srgbClr val="FFFFFF"/>
                </a:solidFill>
                <a:latin typeface="Helvetica" charset="0"/>
                <a:ea typeface="Osaka" charset="0"/>
                <a:cs typeface="Osaka" charset="0"/>
              </a:rPr>
              <a:t>•</a:t>
            </a:r>
            <a:r>
              <a:rPr kumimoji="1" lang="ar-JO" sz="4000" baseline="0" dirty="0">
                <a:solidFill>
                  <a:srgbClr val="FFFF00"/>
                </a:solidFill>
                <a:latin typeface="Helvetica" charset="0"/>
                <a:ea typeface="Osaka" charset="0"/>
                <a:cs typeface="Osaka" charset="0"/>
              </a:rPr>
              <a:t>جغرافي</a:t>
            </a:r>
            <a:r>
              <a:rPr kumimoji="1" lang="ar-JO" sz="4000" baseline="0" dirty="0">
                <a:solidFill>
                  <a:srgbClr val="FFFFFF"/>
                </a:solidFill>
                <a:latin typeface="Helvetica" charset="0"/>
                <a:ea typeface="Osaka" charset="0"/>
                <a:cs typeface="Osaka" charset="0"/>
              </a:rPr>
              <a:t>: عملوا في المناطق الصحيحة من السور</a:t>
            </a:r>
            <a:endParaRPr kumimoji="1" lang="en-US" sz="4000" baseline="0" dirty="0">
              <a:solidFill>
                <a:srgbClr val="FFFFFF"/>
              </a:solidFill>
              <a:latin typeface="Helvetica" charset="0"/>
              <a:ea typeface="Osaka" charset="0"/>
              <a:cs typeface="Osaka" charset="0"/>
            </a:endParaRPr>
          </a:p>
          <a:p>
            <a:pPr marL="468313" indent="-468313" algn="r" rtl="1" eaLnBrk="1" hangingPunct="1"/>
            <a:endParaRPr kumimoji="1" lang="en-US" sz="4000" baseline="0" dirty="0">
              <a:solidFill>
                <a:srgbClr val="FFFFFF"/>
              </a:solidFill>
              <a:latin typeface="Helvetica" charset="0"/>
              <a:ea typeface="Osaka" charset="0"/>
              <a:cs typeface="Osaka" charset="0"/>
            </a:endParaRPr>
          </a:p>
          <a:p>
            <a:pPr marL="468313" indent="-468313" algn="r" rtl="1" eaLnBrk="1" hangingPunct="1"/>
            <a:r>
              <a:rPr kumimoji="1" lang="en-US" sz="4000" baseline="0" dirty="0">
                <a:solidFill>
                  <a:srgbClr val="FFFFFF"/>
                </a:solidFill>
                <a:latin typeface="Helvetica" charset="0"/>
                <a:ea typeface="Osaka" charset="0"/>
                <a:cs typeface="Osaka" charset="0"/>
              </a:rPr>
              <a:t>•	</a:t>
            </a:r>
            <a:r>
              <a:rPr kumimoji="1" lang="ar-JO" sz="4000" baseline="0" dirty="0">
                <a:solidFill>
                  <a:srgbClr val="FFFF00"/>
                </a:solidFill>
                <a:latin typeface="Helvetica" charset="0"/>
                <a:ea typeface="Osaka" charset="0"/>
                <a:cs typeface="Osaka" charset="0"/>
              </a:rPr>
              <a:t>تشاركي</a:t>
            </a:r>
            <a:br>
              <a:rPr kumimoji="1" lang="en-US" sz="4000" baseline="0" dirty="0">
                <a:solidFill>
                  <a:srgbClr val="FFFFFF"/>
                </a:solidFill>
                <a:latin typeface="Helvetica" charset="0"/>
                <a:ea typeface="Osaka" charset="0"/>
                <a:cs typeface="Osaka" charset="0"/>
              </a:rPr>
            </a:br>
            <a:endParaRPr kumimoji="1" lang="en-US" sz="4000" baseline="0" dirty="0">
              <a:solidFill>
                <a:srgbClr val="FFFF00"/>
              </a:solidFill>
              <a:latin typeface="Helvetica" charset="0"/>
              <a:ea typeface="Osaka" charset="0"/>
              <a:cs typeface="Osaka" charset="0"/>
            </a:endParaRPr>
          </a:p>
        </p:txBody>
      </p:sp>
      <p:sp>
        <p:nvSpPr>
          <p:cNvPr id="802821" name="Title 3"/>
          <p:cNvSpPr>
            <a:spLocks/>
          </p:cNvSpPr>
          <p:nvPr/>
        </p:nvSpPr>
        <p:spPr bwMode="auto">
          <a:xfrm>
            <a:off x="1447800" y="1600200"/>
            <a:ext cx="7696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742950" indent="-742950" algn="r" eaLnBrk="1" hangingPunct="1"/>
            <a:r>
              <a:rPr kumimoji="1" lang="ar-JO" sz="4000" baseline="0" dirty="0">
                <a:solidFill>
                  <a:srgbClr val="FFFFFF"/>
                </a:solidFill>
                <a:latin typeface="Helvetica" charset="0"/>
                <a:ea typeface="Osaka" charset="0"/>
                <a:cs typeface="Osaka" charset="0"/>
              </a:rPr>
              <a:t>أ. منطقية نحميا 3 </a:t>
            </a:r>
            <a:endParaRPr kumimoji="1" lang="en-US" sz="4000" baseline="0" dirty="0">
              <a:solidFill>
                <a:srgbClr val="FFFFFF"/>
              </a:solidFill>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7748">
                                            <p:txEl>
                                              <p:pRg st="0" end="0"/>
                                            </p:txEl>
                                          </p:spTgt>
                                        </p:tgtEl>
                                        <p:attrNameLst>
                                          <p:attrName>style.visibility</p:attrName>
                                        </p:attrNameLst>
                                      </p:cBhvr>
                                      <p:to>
                                        <p:strVal val="visible"/>
                                      </p:to>
                                    </p:set>
                                    <p:animEffect transition="in" filter="dissolve">
                                      <p:cBhvr>
                                        <p:cTn id="7" dur="500"/>
                                        <p:tgtEl>
                                          <p:spTgt spid="28774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7748">
                                            <p:txEl>
                                              <p:pRg st="2" end="2"/>
                                            </p:txEl>
                                          </p:spTgt>
                                        </p:tgtEl>
                                        <p:attrNameLst>
                                          <p:attrName>style.visibility</p:attrName>
                                        </p:attrNameLst>
                                      </p:cBhvr>
                                      <p:to>
                                        <p:strVal val="visible"/>
                                      </p:to>
                                    </p:set>
                                    <p:animEffect transition="in" filter="dissolve">
                                      <p:cBhvr>
                                        <p:cTn id="12" dur="500"/>
                                        <p:tgtEl>
                                          <p:spTgt spid="28774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8"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5105" name="Picture 5" descr="head_and_brai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6306" name="Rectangle 2"/>
          <p:cNvSpPr>
            <a:spLocks noGrp="1" noChangeArrowheads="1"/>
          </p:cNvSpPr>
          <p:nvPr>
            <p:ph type="ctrTitle"/>
          </p:nvPr>
        </p:nvSpPr>
        <p:spPr>
          <a:xfrm>
            <a:off x="4495800" y="228600"/>
            <a:ext cx="4648200" cy="5486400"/>
          </a:xfrm>
          <a:effectLst>
            <a:outerShdw blurRad="63500" dist="35921" dir="2700000" algn="ctr" rotWithShape="0">
              <a:srgbClr val="000000">
                <a:alpha val="74998"/>
              </a:srgbClr>
            </a:outerShdw>
          </a:effectLst>
        </p:spPr>
        <p:txBody>
          <a:bodyPr/>
          <a:lstStyle/>
          <a:p>
            <a:pPr marL="860425" indent="-860425" algn="r">
              <a:defRPr/>
            </a:pPr>
            <a:br>
              <a:rPr lang="en-US" dirty="0">
                <a:latin typeface="Helvetica" charset="0"/>
                <a:ea typeface="Osaka" charset="0"/>
                <a:cs typeface="Osaka" charset="0"/>
              </a:rPr>
            </a:br>
            <a:r>
              <a:rPr lang="ar-JO" dirty="0">
                <a:latin typeface="Helvetica" charset="0"/>
                <a:ea typeface="Osaka" charset="0"/>
                <a:cs typeface="Osaka" charset="0"/>
              </a:rPr>
              <a:t>ب. يدعونا الله لخدمته بطرق عقلانية لحماية كنيسته</a:t>
            </a:r>
            <a:endParaRPr lang="en-US" dirty="0">
              <a:solidFill>
                <a:schemeClr val="tx1"/>
              </a:solidFill>
              <a:latin typeface="Times New Roman" charset="0"/>
              <a:ea typeface="Osaka" charset="0"/>
              <a:cs typeface="Osaka"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89" name="Rectangle 3"/>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pPr algn="l"/>
            <a:endParaRPr lang="en-US" baseline="0">
              <a:solidFill>
                <a:srgbClr val="000000"/>
              </a:solidFill>
              <a:latin typeface="Arial" charset="0"/>
            </a:endParaRPr>
          </a:p>
        </p:txBody>
      </p:sp>
      <p:pic>
        <p:nvPicPr>
          <p:cNvPr id="83149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987675" y="692150"/>
            <a:ext cx="6192838" cy="6192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1491" name="Title 1"/>
          <p:cNvSpPr>
            <a:spLocks noGrp="1"/>
          </p:cNvSpPr>
          <p:nvPr>
            <p:ph type="title" idx="4294967295"/>
          </p:nvPr>
        </p:nvSpPr>
        <p:spPr>
          <a:xfrm>
            <a:off x="0" y="12700"/>
            <a:ext cx="4427538" cy="3271838"/>
          </a:xfrm>
        </p:spPr>
        <p:txBody>
          <a:bodyPr/>
          <a:lstStyle/>
          <a:p>
            <a:pPr eaLnBrk="1" hangingPunct="1"/>
            <a:r>
              <a:rPr lang="ar-JO" sz="5400" b="1" dirty="0">
                <a:solidFill>
                  <a:schemeClr val="tx1"/>
                </a:solidFill>
                <a:latin typeface="Aramis Regular" charset="0"/>
                <a:ea typeface="ＭＳ Ｐゴシック" charset="0"/>
                <a:cs typeface="Aramis Regular" charset="0"/>
              </a:rPr>
              <a:t>اعزف على </a:t>
            </a:r>
            <a:br>
              <a:rPr lang="ar-JO" sz="5400" b="1" dirty="0">
                <a:solidFill>
                  <a:schemeClr val="tx1"/>
                </a:solidFill>
                <a:latin typeface="Aramis Regular" charset="0"/>
                <a:ea typeface="ＭＳ Ｐゴシック" charset="0"/>
                <a:cs typeface="Aramis Regular" charset="0"/>
              </a:rPr>
            </a:br>
            <a:r>
              <a:rPr lang="ar-JO" sz="5400" b="1" dirty="0">
                <a:solidFill>
                  <a:schemeClr val="tx1"/>
                </a:solidFill>
                <a:latin typeface="Aramis Regular" charset="0"/>
                <a:ea typeface="ＭＳ Ｐゴシック" charset="0"/>
                <a:cs typeface="Aramis Regular" charset="0"/>
              </a:rPr>
              <a:t>آلتك الخاصة</a:t>
            </a:r>
            <a:endParaRPr lang="en-US" sz="5400" b="1" dirty="0">
              <a:solidFill>
                <a:schemeClr val="bg1"/>
              </a:solidFill>
              <a:latin typeface="Aramis Regular" charset="0"/>
              <a:ea typeface="ＭＳ Ｐゴシック" charset="0"/>
              <a:cs typeface="Aramis Regular"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3" name="Rectangle 6"/>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pic>
        <p:nvPicPr>
          <p:cNvPr id="837634" name="Picture 1" descr="bricktinyNehemia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2286000"/>
            <a:ext cx="254635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7635" name="Title 3"/>
          <p:cNvSpPr>
            <a:spLocks noGrp="1"/>
          </p:cNvSpPr>
          <p:nvPr>
            <p:ph type="title" idx="4294967295"/>
          </p:nvPr>
        </p:nvSpPr>
        <p:spPr>
          <a:xfrm>
            <a:off x="571500" y="76200"/>
            <a:ext cx="8115300" cy="1447800"/>
          </a:xfrm>
        </p:spPr>
        <p:txBody>
          <a:bodyPr/>
          <a:lstStyle/>
          <a:p>
            <a:pPr marL="566738" indent="-566738" algn="r" eaLnBrk="1" hangingPunct="1"/>
            <a:r>
              <a:rPr lang="ar-JO" dirty="0">
                <a:latin typeface="Helvetica" charset="0"/>
                <a:ea typeface="Osaka" charset="0"/>
                <a:cs typeface="Osaka" charset="0"/>
              </a:rPr>
              <a:t>1. يساعدنا الله لنكون </a:t>
            </a:r>
            <a:r>
              <a:rPr lang="ar-JO" dirty="0">
                <a:solidFill>
                  <a:srgbClr val="FFFF00"/>
                </a:solidFill>
                <a:latin typeface="Helvetica" charset="0"/>
                <a:ea typeface="Osaka" charset="0"/>
                <a:cs typeface="Osaka" charset="0"/>
              </a:rPr>
              <a:t>عقلانيين</a:t>
            </a:r>
            <a:r>
              <a:rPr lang="ar-JO" dirty="0">
                <a:latin typeface="Helvetica" charset="0"/>
                <a:ea typeface="Osaka" charset="0"/>
                <a:cs typeface="Osaka" charset="0"/>
              </a:rPr>
              <a:t> لمواجهة المقاومة.</a:t>
            </a:r>
            <a:endParaRPr lang="en-US" dirty="0">
              <a:solidFill>
                <a:schemeClr val="tx1"/>
              </a:solidFill>
              <a:latin typeface="Times New Roman" charset="0"/>
              <a:ea typeface="Osaka" charset="0"/>
              <a:cs typeface="Osaka"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1"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839682" name="Title 3"/>
          <p:cNvSpPr>
            <a:spLocks noGrp="1"/>
          </p:cNvSpPr>
          <p:nvPr>
            <p:ph type="title" idx="4294967295"/>
          </p:nvPr>
        </p:nvSpPr>
        <p:spPr>
          <a:xfrm>
            <a:off x="228600" y="-76200"/>
            <a:ext cx="3276600" cy="5715000"/>
          </a:xfrm>
        </p:spPr>
        <p:txBody>
          <a:bodyPr/>
          <a:lstStyle/>
          <a:p>
            <a:pPr algn="ctr" eaLnBrk="1" hangingPunct="1"/>
            <a:br>
              <a:rPr lang="en-US" dirty="0">
                <a:latin typeface="Helvetica" charset="0"/>
                <a:ea typeface="Osaka" charset="0"/>
                <a:cs typeface="Osaka" charset="0"/>
              </a:rPr>
            </a:br>
            <a:r>
              <a:rPr lang="ar-JO" dirty="0">
                <a:latin typeface="Helvetica" charset="0"/>
                <a:ea typeface="Osaka" charset="0"/>
                <a:cs typeface="Osaka" charset="0"/>
              </a:rPr>
              <a:t>2. يساعدنا الله لنكون </a:t>
            </a:r>
            <a:r>
              <a:rPr lang="ar-JO" dirty="0">
                <a:solidFill>
                  <a:srgbClr val="FFFF00"/>
                </a:solidFill>
                <a:latin typeface="Helvetica" charset="0"/>
                <a:ea typeface="Osaka" charset="0"/>
                <a:cs typeface="Osaka" charset="0"/>
              </a:rPr>
              <a:t>متحدين</a:t>
            </a:r>
            <a:r>
              <a:rPr lang="ar-JO" dirty="0">
                <a:latin typeface="Helvetica" charset="0"/>
                <a:ea typeface="Osaka" charset="0"/>
                <a:cs typeface="Osaka" charset="0"/>
              </a:rPr>
              <a:t> لنتغلب على المقاومة</a:t>
            </a:r>
            <a:endParaRPr lang="en-US" dirty="0">
              <a:latin typeface="Helvetica" charset="0"/>
              <a:ea typeface="Osaka" charset="0"/>
              <a:cs typeface="Osaka" charset="0"/>
            </a:endParaRPr>
          </a:p>
        </p:txBody>
      </p:sp>
      <p:pic>
        <p:nvPicPr>
          <p:cNvPr id="839683" name="Picture 5" descr="united-hand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33800" y="1295400"/>
            <a:ext cx="4470400" cy="350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77"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pic>
        <p:nvPicPr>
          <p:cNvPr id="843778" name="Picture 2" descr="buildingthewa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76625" y="0"/>
            <a:ext cx="56673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3779" name="Title 3"/>
          <p:cNvSpPr>
            <a:spLocks noGrp="1"/>
          </p:cNvSpPr>
          <p:nvPr>
            <p:ph type="title" idx="4294967295"/>
          </p:nvPr>
        </p:nvSpPr>
        <p:spPr>
          <a:xfrm>
            <a:off x="228600" y="-76200"/>
            <a:ext cx="3124200" cy="4572000"/>
          </a:xfrm>
        </p:spPr>
        <p:txBody>
          <a:bodyPr/>
          <a:lstStyle/>
          <a:p>
            <a:pPr algn="r" eaLnBrk="1" hangingPunct="1"/>
            <a:br>
              <a:rPr lang="en-US" dirty="0">
                <a:latin typeface="Helvetica" charset="0"/>
                <a:ea typeface="Osaka" charset="0"/>
                <a:cs typeface="Osaka" charset="0"/>
              </a:rPr>
            </a:br>
            <a:r>
              <a:rPr lang="ar-JO" dirty="0">
                <a:latin typeface="Helvetica" charset="0"/>
                <a:ea typeface="Osaka" charset="0"/>
                <a:cs typeface="Osaka" charset="0"/>
              </a:rPr>
              <a:t>أ. وحد الله كل أنواع اليهود ليعملوا كعمال بشكل مشترك</a:t>
            </a:r>
            <a:endParaRPr lang="en-US" dirty="0">
              <a:latin typeface="Helvetica" charset="0"/>
              <a:ea typeface="Osaka" charset="0"/>
              <a:cs typeface="Osaka"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5" name="Rectangle 5"/>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pic>
        <p:nvPicPr>
          <p:cNvPr id="845826" name="Picture 2" descr="buildingthewall.jpg"/>
          <p:cNvPicPr>
            <a:picLocks noChangeAspect="1"/>
          </p:cNvPicPr>
          <p:nvPr/>
        </p:nvPicPr>
        <p:blipFill>
          <a:blip r:embed="rId3">
            <a:lum bright="60000"/>
            <a:extLst>
              <a:ext uri="{28A0092B-C50C-407E-A947-70E740481C1C}">
                <a14:useLocalDpi xmlns:a14="http://schemas.microsoft.com/office/drawing/2010/main"/>
              </a:ext>
            </a:extLst>
          </a:blip>
          <a:srcRect/>
          <a:stretch>
            <a:fillRect/>
          </a:stretch>
        </p:blipFill>
        <p:spPr bwMode="auto">
          <a:xfrm>
            <a:off x="3476625" y="0"/>
            <a:ext cx="56673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5827" name="Title 3"/>
          <p:cNvSpPr>
            <a:spLocks noGrp="1"/>
          </p:cNvSpPr>
          <p:nvPr>
            <p:ph type="title" idx="4294967295"/>
          </p:nvPr>
        </p:nvSpPr>
        <p:spPr>
          <a:xfrm>
            <a:off x="228600" y="-76200"/>
            <a:ext cx="3124200" cy="4572000"/>
          </a:xfrm>
        </p:spPr>
        <p:txBody>
          <a:bodyPr/>
          <a:lstStyle/>
          <a:p>
            <a:pPr eaLnBrk="1" hangingPunct="1"/>
            <a:br>
              <a:rPr lang="en-US" dirty="0">
                <a:latin typeface="Helvetica" charset="0"/>
                <a:ea typeface="Osaka" charset="0"/>
                <a:cs typeface="Osaka" charset="0"/>
              </a:rPr>
            </a:br>
            <a:r>
              <a:rPr lang="ar-JO" dirty="0">
                <a:latin typeface="Helvetica" charset="0"/>
                <a:ea typeface="Osaka" charset="0"/>
                <a:cs typeface="Osaka" charset="0"/>
              </a:rPr>
              <a:t>أ. وحد الله كل أنواع اليهود ليعملوا كعمال بشكل مشترك</a:t>
            </a:r>
            <a:endParaRPr lang="en-US" dirty="0">
              <a:latin typeface="Helvetica" charset="0"/>
              <a:ea typeface="Osaka" charset="0"/>
              <a:cs typeface="Osaka" charset="0"/>
            </a:endParaRPr>
          </a:p>
        </p:txBody>
      </p:sp>
      <p:sp>
        <p:nvSpPr>
          <p:cNvPr id="263172" name="Text Box 4"/>
          <p:cNvSpPr txBox="1">
            <a:spLocks noChangeArrowheads="1"/>
          </p:cNvSpPr>
          <p:nvPr/>
        </p:nvSpPr>
        <p:spPr bwMode="auto">
          <a:xfrm>
            <a:off x="3500430" y="228600"/>
            <a:ext cx="5643570" cy="6363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371600" indent="-4572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lvl="2" algn="r" rtl="1">
              <a:spcBef>
                <a:spcPts val="1200"/>
              </a:spcBef>
              <a:spcAft>
                <a:spcPts val="300"/>
              </a:spcAft>
              <a:buFont typeface="Arial" charset="0"/>
              <a:buChar char="•"/>
            </a:pPr>
            <a:r>
              <a:rPr lang="ar-JO" sz="3200" b="1" baseline="0" dirty="0">
                <a:solidFill>
                  <a:srgbClr val="000000"/>
                </a:solidFill>
                <a:latin typeface="Arial" charset="0"/>
                <a:cs typeface="Times New Roman" charset="0"/>
              </a:rPr>
              <a:t>الكهنة (1، 22، 28)</a:t>
            </a:r>
            <a:endParaRPr lang="en-US" sz="3200" b="1" baseline="0" dirty="0">
              <a:solidFill>
                <a:srgbClr val="000000"/>
              </a:solidFill>
              <a:latin typeface="Arial" charset="0"/>
            </a:endParaRPr>
          </a:p>
          <a:p>
            <a:pPr lvl="2" algn="r" rtl="1">
              <a:spcBef>
                <a:spcPts val="1200"/>
              </a:spcBef>
              <a:spcAft>
                <a:spcPts val="300"/>
              </a:spcAft>
              <a:buFont typeface="Arial" charset="0"/>
              <a:buChar char="•"/>
            </a:pPr>
            <a:r>
              <a:rPr lang="ar-JO" sz="3200" b="1" baseline="0" dirty="0">
                <a:solidFill>
                  <a:srgbClr val="000000"/>
                </a:solidFill>
                <a:latin typeface="Arial" charset="0"/>
              </a:rPr>
              <a:t>الصائغين (8أ، 31، 32)</a:t>
            </a:r>
            <a:endParaRPr lang="en-US" sz="3200" b="1" baseline="0" dirty="0">
              <a:solidFill>
                <a:srgbClr val="000000"/>
              </a:solidFill>
              <a:latin typeface="Arial" charset="0"/>
            </a:endParaRPr>
          </a:p>
          <a:p>
            <a:pPr lvl="2" algn="r" rtl="1">
              <a:spcBef>
                <a:spcPts val="1200"/>
              </a:spcBef>
              <a:spcAft>
                <a:spcPts val="300"/>
              </a:spcAft>
              <a:buFontTx/>
              <a:buChar char="•"/>
            </a:pPr>
            <a:r>
              <a:rPr lang="ar-JO" sz="3200" b="1" baseline="0" dirty="0">
                <a:solidFill>
                  <a:srgbClr val="000000"/>
                </a:solidFill>
                <a:latin typeface="Arial" charset="0"/>
              </a:rPr>
              <a:t>العطارين (8ب)</a:t>
            </a:r>
            <a:endParaRPr lang="en-US" sz="3200" b="1" baseline="0" dirty="0">
              <a:solidFill>
                <a:srgbClr val="000000"/>
              </a:solidFill>
              <a:latin typeface="Arial" charset="0"/>
            </a:endParaRPr>
          </a:p>
          <a:p>
            <a:pPr lvl="2" algn="r" rtl="1">
              <a:spcBef>
                <a:spcPts val="1200"/>
              </a:spcBef>
              <a:spcAft>
                <a:spcPts val="300"/>
              </a:spcAft>
              <a:buFontTx/>
              <a:buChar char="•"/>
            </a:pPr>
            <a:r>
              <a:rPr lang="ar-JO" sz="3200" b="1" baseline="0" dirty="0">
                <a:solidFill>
                  <a:srgbClr val="000000"/>
                </a:solidFill>
                <a:latin typeface="Arial" charset="0"/>
              </a:rPr>
              <a:t>القادة السياسيين (9، 15، 16، 17، 18، 19)</a:t>
            </a:r>
            <a:endParaRPr lang="en-US" sz="3200" b="1" baseline="0" dirty="0">
              <a:solidFill>
                <a:srgbClr val="000000"/>
              </a:solidFill>
              <a:latin typeface="Arial" charset="0"/>
            </a:endParaRPr>
          </a:p>
          <a:p>
            <a:pPr lvl="2" algn="r" rtl="1">
              <a:spcBef>
                <a:spcPts val="1200"/>
              </a:spcBef>
              <a:spcAft>
                <a:spcPts val="300"/>
              </a:spcAft>
              <a:buFontTx/>
              <a:buChar char="•"/>
            </a:pPr>
            <a:r>
              <a:rPr lang="ar-JO" sz="3200" b="1" baseline="0" dirty="0">
                <a:solidFill>
                  <a:srgbClr val="000000"/>
                </a:solidFill>
                <a:latin typeface="Arial" charset="0"/>
              </a:rPr>
              <a:t>النساء و الرجال (12)</a:t>
            </a:r>
            <a:endParaRPr lang="en-US" sz="3200" b="1" baseline="0" dirty="0">
              <a:solidFill>
                <a:srgbClr val="000000"/>
              </a:solidFill>
              <a:latin typeface="Arial" charset="0"/>
            </a:endParaRPr>
          </a:p>
          <a:p>
            <a:pPr lvl="2" algn="r" rtl="1">
              <a:spcBef>
                <a:spcPts val="1200"/>
              </a:spcBef>
              <a:spcAft>
                <a:spcPts val="300"/>
              </a:spcAft>
              <a:buFontTx/>
              <a:buChar char="•"/>
            </a:pPr>
            <a:r>
              <a:rPr lang="ar-JO" sz="3200" b="1" baseline="0" dirty="0">
                <a:solidFill>
                  <a:srgbClr val="000000"/>
                </a:solidFill>
                <a:latin typeface="Arial" charset="0"/>
              </a:rPr>
              <a:t>اللاويين (17)</a:t>
            </a:r>
            <a:endParaRPr lang="en-US" sz="3200" b="1" baseline="0" dirty="0">
              <a:solidFill>
                <a:srgbClr val="000000"/>
              </a:solidFill>
              <a:latin typeface="Arial" charset="0"/>
            </a:endParaRPr>
          </a:p>
          <a:p>
            <a:pPr lvl="2" algn="r" rtl="1">
              <a:spcBef>
                <a:spcPts val="1200"/>
              </a:spcBef>
              <a:spcAft>
                <a:spcPts val="300"/>
              </a:spcAft>
              <a:buFontTx/>
              <a:buChar char="•"/>
            </a:pPr>
            <a:r>
              <a:rPr lang="ar-JO" sz="3200" b="1" baseline="0" dirty="0">
                <a:solidFill>
                  <a:srgbClr val="000000"/>
                </a:solidFill>
                <a:latin typeface="Arial" charset="0"/>
              </a:rPr>
              <a:t>التجار (32)</a:t>
            </a:r>
            <a:endParaRPr lang="en-US" sz="3200" b="1" baseline="0" dirty="0">
              <a:solidFill>
                <a:srgbClr val="000000"/>
              </a:solidFill>
              <a:latin typeface="Arial" charset="0"/>
            </a:endParaRPr>
          </a:p>
          <a:p>
            <a:pPr lvl="2" algn="r" rtl="1">
              <a:spcBef>
                <a:spcPts val="1200"/>
              </a:spcBef>
              <a:spcAft>
                <a:spcPts val="300"/>
              </a:spcAft>
              <a:buFontTx/>
              <a:buChar char="•"/>
            </a:pPr>
            <a:r>
              <a:rPr lang="ar-JO" sz="3200" b="1" baseline="0" dirty="0">
                <a:solidFill>
                  <a:srgbClr val="000000"/>
                </a:solidFill>
                <a:latin typeface="Arial" charset="0"/>
              </a:rPr>
              <a:t>أشخاص من خارج المدينة (2، 5، 7)</a:t>
            </a:r>
            <a:endParaRPr lang="en-US" sz="3200" b="1" baseline="0" dirty="0">
              <a:solidFill>
                <a:srgbClr val="0000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3172">
                                            <p:txEl>
                                              <p:pRg st="0" end="0"/>
                                            </p:txEl>
                                          </p:spTgt>
                                        </p:tgtEl>
                                        <p:attrNameLst>
                                          <p:attrName>style.visibility</p:attrName>
                                        </p:attrNameLst>
                                      </p:cBhvr>
                                      <p:to>
                                        <p:strVal val="visible"/>
                                      </p:to>
                                    </p:set>
                                    <p:animEffect transition="in" filter="blinds(horizontal)">
                                      <p:cBhvr>
                                        <p:cTn id="7" dur="500"/>
                                        <p:tgtEl>
                                          <p:spTgt spid="263172">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63172">
                                            <p:txEl>
                                              <p:pRg st="1" end="1"/>
                                            </p:txEl>
                                          </p:spTgt>
                                        </p:tgtEl>
                                        <p:attrNameLst>
                                          <p:attrName>style.visibility</p:attrName>
                                        </p:attrNameLst>
                                      </p:cBhvr>
                                      <p:to>
                                        <p:strVal val="visible"/>
                                      </p:to>
                                    </p:set>
                                    <p:animEffect transition="in" filter="blinds(horizontal)">
                                      <p:cBhvr>
                                        <p:cTn id="10" dur="500"/>
                                        <p:tgtEl>
                                          <p:spTgt spid="263172">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63172">
                                            <p:txEl>
                                              <p:pRg st="2" end="2"/>
                                            </p:txEl>
                                          </p:spTgt>
                                        </p:tgtEl>
                                        <p:attrNameLst>
                                          <p:attrName>style.visibility</p:attrName>
                                        </p:attrNameLst>
                                      </p:cBhvr>
                                      <p:to>
                                        <p:strVal val="visible"/>
                                      </p:to>
                                    </p:set>
                                    <p:animEffect transition="in" filter="blinds(horizontal)">
                                      <p:cBhvr>
                                        <p:cTn id="13" dur="500"/>
                                        <p:tgtEl>
                                          <p:spTgt spid="263172">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63172">
                                            <p:txEl>
                                              <p:pRg st="3" end="3"/>
                                            </p:txEl>
                                          </p:spTgt>
                                        </p:tgtEl>
                                        <p:attrNameLst>
                                          <p:attrName>style.visibility</p:attrName>
                                        </p:attrNameLst>
                                      </p:cBhvr>
                                      <p:to>
                                        <p:strVal val="visible"/>
                                      </p:to>
                                    </p:set>
                                    <p:animEffect transition="in" filter="blinds(horizontal)">
                                      <p:cBhvr>
                                        <p:cTn id="16" dur="500"/>
                                        <p:tgtEl>
                                          <p:spTgt spid="263172">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63172">
                                            <p:txEl>
                                              <p:pRg st="4" end="4"/>
                                            </p:txEl>
                                          </p:spTgt>
                                        </p:tgtEl>
                                        <p:attrNameLst>
                                          <p:attrName>style.visibility</p:attrName>
                                        </p:attrNameLst>
                                      </p:cBhvr>
                                      <p:to>
                                        <p:strVal val="visible"/>
                                      </p:to>
                                    </p:set>
                                    <p:animEffect transition="in" filter="blinds(horizontal)">
                                      <p:cBhvr>
                                        <p:cTn id="19" dur="500"/>
                                        <p:tgtEl>
                                          <p:spTgt spid="263172">
                                            <p:txEl>
                                              <p:pRg st="4" end="4"/>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263172">
                                            <p:txEl>
                                              <p:pRg st="5" end="5"/>
                                            </p:txEl>
                                          </p:spTgt>
                                        </p:tgtEl>
                                        <p:attrNameLst>
                                          <p:attrName>style.visibility</p:attrName>
                                        </p:attrNameLst>
                                      </p:cBhvr>
                                      <p:to>
                                        <p:strVal val="visible"/>
                                      </p:to>
                                    </p:set>
                                    <p:animEffect transition="in" filter="blinds(horizontal)">
                                      <p:cBhvr>
                                        <p:cTn id="22" dur="500"/>
                                        <p:tgtEl>
                                          <p:spTgt spid="263172">
                                            <p:txEl>
                                              <p:pRg st="5" end="5"/>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63172">
                                            <p:txEl>
                                              <p:pRg st="6" end="6"/>
                                            </p:txEl>
                                          </p:spTgt>
                                        </p:tgtEl>
                                        <p:attrNameLst>
                                          <p:attrName>style.visibility</p:attrName>
                                        </p:attrNameLst>
                                      </p:cBhvr>
                                      <p:to>
                                        <p:strVal val="visible"/>
                                      </p:to>
                                    </p:set>
                                    <p:animEffect transition="in" filter="blinds(horizontal)">
                                      <p:cBhvr>
                                        <p:cTn id="25" dur="500"/>
                                        <p:tgtEl>
                                          <p:spTgt spid="263172">
                                            <p:txEl>
                                              <p:pRg st="6" end="6"/>
                                            </p:txEl>
                                          </p:spTgt>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263172">
                                            <p:txEl>
                                              <p:pRg st="7" end="7"/>
                                            </p:txEl>
                                          </p:spTgt>
                                        </p:tgtEl>
                                        <p:attrNameLst>
                                          <p:attrName>style.visibility</p:attrName>
                                        </p:attrNameLst>
                                      </p:cBhvr>
                                      <p:to>
                                        <p:strVal val="visible"/>
                                      </p:to>
                                    </p:set>
                                    <p:animEffect transition="in" filter="blinds(horizontal)">
                                      <p:cBhvr>
                                        <p:cTn id="28" dur="500"/>
                                        <p:tgtEl>
                                          <p:spTgt spid="26317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2"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9144000" cy="6858000"/>
          </a:xfrm>
          <a:prstGeom prst="rect">
            <a:avLst/>
          </a:prstGeom>
          <a:solidFill>
            <a:srgbClr val="000000"/>
          </a:solidFill>
          <a:ln w="9525">
            <a:noFill/>
            <a:miter lim="800000"/>
            <a:headEnd/>
            <a:tailEnd/>
          </a:ln>
        </p:spPr>
        <p:txBody>
          <a:bodyPr wrap="none" anchor="ctr"/>
          <a:lstStyle/>
          <a:p>
            <a:pPr algn="l" eaLnBrk="1" fontAlgn="auto" hangingPunct="1">
              <a:spcBef>
                <a:spcPts val="0"/>
              </a:spcBef>
              <a:spcAft>
                <a:spcPts val="0"/>
              </a:spcAft>
              <a:defRPr/>
            </a:pPr>
            <a:endParaRPr lang="en-US" sz="1800" kern="0" baseline="0">
              <a:solidFill>
                <a:sysClr val="windowText" lastClr="000000"/>
              </a:solidFill>
              <a:latin typeface="Arial" charset="0"/>
            </a:endParaRPr>
          </a:p>
        </p:txBody>
      </p:sp>
      <p:sp>
        <p:nvSpPr>
          <p:cNvPr id="142338" name="Rectangle 2"/>
          <p:cNvSpPr>
            <a:spLocks noGrp="1" noChangeArrowheads="1"/>
          </p:cNvSpPr>
          <p:nvPr>
            <p:ph type="ctrTitle"/>
          </p:nvPr>
        </p:nvSpPr>
        <p:spPr>
          <a:xfrm>
            <a:off x="4267200" y="1143000"/>
            <a:ext cx="4876800" cy="3273425"/>
          </a:xfrm>
        </p:spPr>
        <p:txBody>
          <a:bodyPr/>
          <a:lstStyle/>
          <a:p>
            <a:pPr algn="ctr">
              <a:defRPr/>
            </a:pPr>
            <a:r>
              <a:rPr kumimoji="1" lang="ar-JO" sz="9600" b="1" dirty="0">
                <a:latin typeface="Arial"/>
                <a:ea typeface="ＭＳ Ｐゴシック" pitchFamily="-65" charset="-128"/>
                <a:cs typeface="Arial"/>
              </a:rPr>
              <a:t>عصي مربوطة</a:t>
            </a:r>
            <a:endParaRPr kumimoji="1" lang="en-US" sz="9600" b="1" dirty="0">
              <a:latin typeface="Arial"/>
              <a:ea typeface="ＭＳ Ｐゴシック" pitchFamily="-65" charset="-128"/>
              <a:cs typeface="Arial"/>
            </a:endParaRPr>
          </a:p>
        </p:txBody>
      </p:sp>
      <p:pic>
        <p:nvPicPr>
          <p:cNvPr id="313347" name="Picture 4" descr="boundstick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457200"/>
            <a:ext cx="3403600" cy="511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291862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6"/>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318466" name="Title 2"/>
          <p:cNvSpPr>
            <a:spLocks noGrp="1"/>
          </p:cNvSpPr>
          <p:nvPr>
            <p:ph type="title" idx="4294967295"/>
          </p:nvPr>
        </p:nvSpPr>
        <p:spPr>
          <a:xfrm>
            <a:off x="0" y="44450"/>
            <a:ext cx="9144000" cy="746125"/>
          </a:xfrm>
        </p:spPr>
        <p:txBody>
          <a:bodyPr/>
          <a:lstStyle/>
          <a:p>
            <a:pPr algn="ctr" eaLnBrk="1" hangingPunct="1"/>
            <a:r>
              <a:rPr lang="ar-JO" b="1" dirty="0">
                <a:latin typeface="Helvetica" charset="0"/>
                <a:ea typeface="Osaka" charset="0"/>
                <a:cs typeface="Osaka" charset="0"/>
              </a:rPr>
              <a:t>الفكرة الرئيسية في نحميا 3 </a:t>
            </a:r>
            <a:endParaRPr lang="en-US" b="1" dirty="0">
              <a:latin typeface="Helvetica" charset="0"/>
              <a:ea typeface="Osaka" charset="0"/>
              <a:cs typeface="Osaka" charset="0"/>
            </a:endParaRPr>
          </a:p>
        </p:txBody>
      </p:sp>
      <p:sp>
        <p:nvSpPr>
          <p:cNvPr id="318467" name="Title 2"/>
          <p:cNvSpPr>
            <a:spLocks/>
          </p:cNvSpPr>
          <p:nvPr/>
        </p:nvSpPr>
        <p:spPr bwMode="auto">
          <a:xfrm>
            <a:off x="0" y="5392738"/>
            <a:ext cx="9144000" cy="127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kumimoji="1" lang="ar-JO" sz="4000" b="1" baseline="0" dirty="0">
                <a:solidFill>
                  <a:srgbClr val="FFFFFF"/>
                </a:solidFill>
                <a:latin typeface="Helvetica" charset="0"/>
                <a:ea typeface="Osaka" charset="0"/>
                <a:cs typeface="Osaka" charset="0"/>
              </a:rPr>
              <a:t>يحارب الله </a:t>
            </a:r>
            <a:r>
              <a:rPr kumimoji="1" lang="ar-JO" sz="4000" b="1" baseline="0" dirty="0">
                <a:solidFill>
                  <a:srgbClr val="FFFF00"/>
                </a:solidFill>
                <a:latin typeface="Helvetica" charset="0"/>
                <a:ea typeface="Osaka" charset="0"/>
                <a:cs typeface="Osaka" charset="0"/>
              </a:rPr>
              <a:t>المقاومة</a:t>
            </a:r>
            <a:r>
              <a:rPr kumimoji="1" lang="ar-JO" sz="4000" b="1" baseline="0" dirty="0">
                <a:solidFill>
                  <a:srgbClr val="FFFFFF"/>
                </a:solidFill>
                <a:latin typeface="Helvetica" charset="0"/>
                <a:ea typeface="Osaka" charset="0"/>
                <a:cs typeface="Osaka" charset="0"/>
              </a:rPr>
              <a:t> من خلال خطة </a:t>
            </a:r>
            <a:r>
              <a:rPr kumimoji="1" lang="ar-JO" sz="4000" b="1" baseline="0" dirty="0">
                <a:solidFill>
                  <a:srgbClr val="FFFF00"/>
                </a:solidFill>
                <a:latin typeface="Helvetica" charset="0"/>
                <a:ea typeface="Osaka" charset="0"/>
                <a:cs typeface="Osaka" charset="0"/>
              </a:rPr>
              <a:t>عقلانية</a:t>
            </a:r>
            <a:r>
              <a:rPr kumimoji="1" lang="ar-JO" sz="4000" b="1" baseline="0" dirty="0">
                <a:solidFill>
                  <a:srgbClr val="FFFFFF"/>
                </a:solidFill>
                <a:latin typeface="Helvetica" charset="0"/>
                <a:ea typeface="Osaka" charset="0"/>
                <a:cs typeface="Osaka" charset="0"/>
              </a:rPr>
              <a:t> تشملنا جميعاً</a:t>
            </a:r>
            <a:endParaRPr kumimoji="1" lang="en-US" sz="4000" b="1" baseline="0" dirty="0">
              <a:solidFill>
                <a:srgbClr val="FFFFFF"/>
              </a:solidFill>
              <a:latin typeface="Helvetica" charset="0"/>
              <a:ea typeface="Osaka" charset="0"/>
              <a:cs typeface="Osaka" charset="0"/>
            </a:endParaRPr>
          </a:p>
        </p:txBody>
      </p:sp>
      <p:pic>
        <p:nvPicPr>
          <p:cNvPr id="318468" name="Picture 1" descr="neh 3 wall to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58888" y="976313"/>
            <a:ext cx="6661150" cy="432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761123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eaLnBrk="1" hangingPunct="1"/>
            <a:endParaRPr lang="en-US" b="1" baseline="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نحميا 4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836816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Freeform 2"/>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algn="l"/>
            <a:endParaRPr lang="en-US" sz="2800" baseline="0">
              <a:solidFill>
                <a:srgbClr val="00DFCA"/>
              </a:solidFill>
              <a:latin typeface="Matura MT Script Capitals" charset="0"/>
            </a:endParaRPr>
          </a:p>
        </p:txBody>
      </p:sp>
      <p:sp>
        <p:nvSpPr>
          <p:cNvPr id="141314" name="Rectangle 3"/>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a:endParaRPr lang="en-US" sz="2800" baseline="0">
              <a:solidFill>
                <a:srgbClr val="00DFCA"/>
              </a:solidFill>
              <a:latin typeface="Matura MT Script Capitals" charset="0"/>
            </a:endParaRPr>
          </a:p>
        </p:txBody>
      </p:sp>
      <p:sp>
        <p:nvSpPr>
          <p:cNvPr id="141315" name="Rectangle 4"/>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a:endParaRPr lang="en-US" sz="2800" baseline="0">
              <a:solidFill>
                <a:srgbClr val="00DFCA"/>
              </a:solidFill>
              <a:latin typeface="Matura MT Script Capitals" charset="0"/>
            </a:endParaRPr>
          </a:p>
        </p:txBody>
      </p:sp>
      <p:sp>
        <p:nvSpPr>
          <p:cNvPr id="642053" name="Rectangle 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lgn="l">
              <a:defRPr/>
            </a:pPr>
            <a:endParaRPr lang="en-US" sz="1600" b="1" baseline="0">
              <a:solidFill>
                <a:srgbClr val="FFFFFF"/>
              </a:solidFill>
              <a:effectLst>
                <a:outerShdw blurRad="38100" dist="38100" dir="2700000" algn="tl">
                  <a:srgbClr val="000000"/>
                </a:outerShdw>
              </a:effectLst>
              <a:latin typeface="Comic Sans MS" pitchFamily="-112" charset="0"/>
            </a:endParaRPr>
          </a:p>
        </p:txBody>
      </p:sp>
      <p:sp>
        <p:nvSpPr>
          <p:cNvPr id="141317" name="Text Box 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l">
              <a:spcBef>
                <a:spcPct val="50000"/>
              </a:spcBef>
            </a:pPr>
            <a:endParaRPr lang="en-US" sz="1600" b="1" baseline="0">
              <a:solidFill>
                <a:srgbClr val="FFFFFF"/>
              </a:solidFill>
              <a:latin typeface="Comic Sans MS" charset="0"/>
            </a:endParaRPr>
          </a:p>
        </p:txBody>
      </p:sp>
      <p:sp>
        <p:nvSpPr>
          <p:cNvPr id="642056" name="Text Box 8"/>
          <p:cNvSpPr txBox="1">
            <a:spLocks noChangeArrowheads="1"/>
          </p:cNvSpPr>
          <p:nvPr/>
        </p:nvSpPr>
        <p:spPr bwMode="auto">
          <a:xfrm>
            <a:off x="5921524" y="4646331"/>
            <a:ext cx="4071938" cy="584775"/>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p>
            <a:pPr algn="l">
              <a:spcBef>
                <a:spcPct val="50000"/>
              </a:spcBef>
              <a:defRPr/>
            </a:pPr>
            <a:r>
              <a:rPr lang="ar-JO" sz="3200" b="1" baseline="0" dirty="0">
                <a:solidFill>
                  <a:srgbClr val="00FF00"/>
                </a:solidFill>
                <a:latin typeface="Comic Sans MS" pitchFamily="-112" charset="0"/>
              </a:rPr>
              <a:t>نحميا</a:t>
            </a:r>
            <a:endParaRPr lang="en-US" sz="3200" b="1" baseline="0" dirty="0">
              <a:solidFill>
                <a:srgbClr val="00FF00"/>
              </a:solidFill>
              <a:latin typeface="Comic Sans MS" pitchFamily="-112" charset="0"/>
            </a:endParaRPr>
          </a:p>
        </p:txBody>
      </p:sp>
      <p:sp>
        <p:nvSpPr>
          <p:cNvPr id="141320" name="AutoShape 9"/>
          <p:cNvSpPr>
            <a:spLocks noChangeArrowheads="1"/>
          </p:cNvSpPr>
          <p:nvPr/>
        </p:nvSpPr>
        <p:spPr bwMode="auto">
          <a:xfrm>
            <a:off x="3098800" y="1003300"/>
            <a:ext cx="1676400" cy="1066800"/>
          </a:xfrm>
          <a:prstGeom prst="roundRect">
            <a:avLst>
              <a:gd name="adj" fmla="val 12495"/>
            </a:avLst>
          </a:prstGeom>
          <a:solidFill>
            <a:srgbClr val="022A9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algn="l"/>
            <a:endParaRPr lang="en-US" sz="2800" baseline="0">
              <a:solidFill>
                <a:srgbClr val="00DFCA"/>
              </a:solidFill>
              <a:latin typeface="Matura MT Script Capitals" charset="0"/>
            </a:endParaRPr>
          </a:p>
        </p:txBody>
      </p:sp>
      <p:sp>
        <p:nvSpPr>
          <p:cNvPr id="642058" name="Rectangle 10"/>
          <p:cNvSpPr>
            <a:spLocks noChangeArrowheads="1"/>
          </p:cNvSpPr>
          <p:nvPr/>
        </p:nvSpPr>
        <p:spPr bwMode="auto">
          <a:xfrm>
            <a:off x="3098800" y="1371600"/>
            <a:ext cx="3048000" cy="2895600"/>
          </a:xfrm>
          <a:prstGeom prst="rect">
            <a:avLst/>
          </a:prstGeom>
          <a:solidFill>
            <a:srgbClr val="022A9A"/>
          </a:solidFill>
          <a:ln w="12700">
            <a:noFill/>
            <a:miter lim="800000"/>
            <a:headEnd/>
            <a:tailEnd/>
          </a:ln>
          <a:effectLst>
            <a:outerShdw blurRad="63500" dist="107763" dir="2700000" algn="ctr" rotWithShape="0">
              <a:schemeClr val="bg2">
                <a:alpha val="74998"/>
              </a:schemeClr>
            </a:outerShdw>
          </a:effectLst>
        </p:spPr>
        <p:txBody>
          <a:bodyPr wrap="none" anchor="ctr"/>
          <a:lstStyle/>
          <a:p>
            <a:pPr algn="l">
              <a:defRPr/>
            </a:pPr>
            <a:endParaRPr lang="en-US" sz="2800" baseline="0">
              <a:solidFill>
                <a:srgbClr val="00DFCA"/>
              </a:solidFill>
              <a:latin typeface="Matura MT Script Capitals" pitchFamily="-112" charset="0"/>
            </a:endParaRPr>
          </a:p>
        </p:txBody>
      </p:sp>
      <p:sp>
        <p:nvSpPr>
          <p:cNvPr id="141322" name="Rectangle 11"/>
          <p:cNvSpPr>
            <a:spLocks noChangeArrowheads="1"/>
          </p:cNvSpPr>
          <p:nvPr/>
        </p:nvSpPr>
        <p:spPr bwMode="auto">
          <a:xfrm>
            <a:off x="3084513" y="996950"/>
            <a:ext cx="676466" cy="397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ar-JO" sz="2000" b="1" baseline="0" dirty="0">
                <a:solidFill>
                  <a:srgbClr val="114FFB"/>
                </a:solidFill>
                <a:latin typeface="Times" charset="0"/>
              </a:rPr>
              <a:t>السبي</a:t>
            </a:r>
            <a:endParaRPr lang="en-US" sz="2000" b="1" baseline="0" dirty="0">
              <a:solidFill>
                <a:srgbClr val="114FFB"/>
              </a:solidFill>
              <a:latin typeface="Times" charset="0"/>
            </a:endParaRPr>
          </a:p>
        </p:txBody>
      </p:sp>
      <p:sp>
        <p:nvSpPr>
          <p:cNvPr id="141323" name="Rectangle 12"/>
          <p:cNvSpPr>
            <a:spLocks noChangeArrowheads="1"/>
          </p:cNvSpPr>
          <p:nvPr/>
        </p:nvSpPr>
        <p:spPr bwMode="auto">
          <a:xfrm>
            <a:off x="3630613" y="1844675"/>
            <a:ext cx="1152559"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ar-JO" sz="2800" b="1" baseline="0" dirty="0">
                <a:solidFill>
                  <a:srgbClr val="114FFB"/>
                </a:solidFill>
                <a:latin typeface="Times" charset="0"/>
              </a:rPr>
              <a:t>70 سنة</a:t>
            </a:r>
            <a:endParaRPr lang="en-US" sz="2800" b="1" baseline="0" dirty="0">
              <a:solidFill>
                <a:srgbClr val="114FFB"/>
              </a:solidFill>
              <a:latin typeface="Times" charset="0"/>
            </a:endParaRPr>
          </a:p>
        </p:txBody>
      </p:sp>
      <p:sp>
        <p:nvSpPr>
          <p:cNvPr id="141324" name="Rectangle 13"/>
          <p:cNvSpPr>
            <a:spLocks noChangeArrowheads="1"/>
          </p:cNvSpPr>
          <p:nvPr/>
        </p:nvSpPr>
        <p:spPr bwMode="auto">
          <a:xfrm>
            <a:off x="3706813" y="2301875"/>
            <a:ext cx="1255151"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ar-JO" sz="2800" b="1" baseline="0" dirty="0">
                <a:solidFill>
                  <a:srgbClr val="114FFB"/>
                </a:solidFill>
                <a:latin typeface="Times" charset="0"/>
              </a:rPr>
              <a:t>3 رحلات</a:t>
            </a:r>
            <a:endParaRPr lang="en-US" sz="2800" b="1" baseline="0" dirty="0">
              <a:solidFill>
                <a:srgbClr val="114FFB"/>
              </a:solidFill>
              <a:latin typeface="Times" charset="0"/>
            </a:endParaRPr>
          </a:p>
        </p:txBody>
      </p:sp>
      <p:sp>
        <p:nvSpPr>
          <p:cNvPr id="141325" name="Rectangle 14"/>
          <p:cNvSpPr>
            <a:spLocks noChangeArrowheads="1"/>
          </p:cNvSpPr>
          <p:nvPr/>
        </p:nvSpPr>
        <p:spPr bwMode="auto">
          <a:xfrm>
            <a:off x="3221038" y="2736850"/>
            <a:ext cx="2208937"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ar-JO" b="1" baseline="0" dirty="0">
                <a:solidFill>
                  <a:srgbClr val="114FFB"/>
                </a:solidFill>
                <a:latin typeface="Times" charset="0"/>
              </a:rPr>
              <a:t>100 سنة/50000</a:t>
            </a:r>
            <a:endParaRPr lang="en-US" b="1" baseline="0" dirty="0">
              <a:solidFill>
                <a:srgbClr val="114FFB"/>
              </a:solidFill>
              <a:latin typeface="Times" charset="0"/>
            </a:endParaRPr>
          </a:p>
        </p:txBody>
      </p:sp>
      <p:sp>
        <p:nvSpPr>
          <p:cNvPr id="141326" name="Rectangle 15"/>
          <p:cNvSpPr>
            <a:spLocks noChangeArrowheads="1"/>
          </p:cNvSpPr>
          <p:nvPr/>
        </p:nvSpPr>
        <p:spPr bwMode="auto">
          <a:xfrm>
            <a:off x="3783013" y="3216275"/>
            <a:ext cx="2527935"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ar-JO" sz="2800" b="1" baseline="0" dirty="0">
                <a:solidFill>
                  <a:srgbClr val="FFFF00"/>
                </a:solidFill>
                <a:latin typeface="Times" charset="0"/>
              </a:rPr>
              <a:t>زربابل-عزرا-نحميا</a:t>
            </a:r>
            <a:endParaRPr lang="en-US" sz="2800" b="1" baseline="0" dirty="0">
              <a:solidFill>
                <a:srgbClr val="FFFF00"/>
              </a:solidFill>
              <a:latin typeface="Times" charset="0"/>
            </a:endParaRPr>
          </a:p>
        </p:txBody>
      </p:sp>
      <p:sp>
        <p:nvSpPr>
          <p:cNvPr id="141327" name="Rectangle 16"/>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a:endParaRPr lang="en-US" sz="2800" baseline="0">
              <a:solidFill>
                <a:srgbClr val="00DFCA"/>
              </a:solidFill>
              <a:latin typeface="Matura MT Script Capitals" charset="0"/>
            </a:endParaRPr>
          </a:p>
        </p:txBody>
      </p:sp>
      <p:sp>
        <p:nvSpPr>
          <p:cNvPr id="141328" name="Line 17"/>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algn="l"/>
            <a:endParaRPr lang="en-US" sz="2800" baseline="0">
              <a:solidFill>
                <a:srgbClr val="00DFCA"/>
              </a:solidFill>
              <a:latin typeface="Matura MT Script Capitals" charset="0"/>
            </a:endParaRPr>
          </a:p>
        </p:txBody>
      </p:sp>
      <p:sp>
        <p:nvSpPr>
          <p:cNvPr id="141329" name="Line 18"/>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algn="l"/>
            <a:endParaRPr lang="en-US" sz="2800" baseline="0">
              <a:solidFill>
                <a:srgbClr val="00DFCA"/>
              </a:solidFill>
              <a:latin typeface="Matura MT Script Capitals" charset="0"/>
            </a:endParaRPr>
          </a:p>
        </p:txBody>
      </p:sp>
      <p:sp>
        <p:nvSpPr>
          <p:cNvPr id="141330" name="Line 19"/>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algn="l"/>
            <a:endParaRPr lang="en-US" sz="2800" baseline="0">
              <a:solidFill>
                <a:srgbClr val="00DFCA"/>
              </a:solidFill>
              <a:latin typeface="Matura MT Script Capitals" charset="0"/>
            </a:endParaRPr>
          </a:p>
        </p:txBody>
      </p:sp>
      <p:sp>
        <p:nvSpPr>
          <p:cNvPr id="141331" name="Line 20"/>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algn="l"/>
            <a:endParaRPr lang="en-US" sz="2800" baseline="0">
              <a:solidFill>
                <a:srgbClr val="00DFCA"/>
              </a:solidFill>
              <a:latin typeface="Matura MT Script Capitals" charset="0"/>
            </a:endParaRPr>
          </a:p>
        </p:txBody>
      </p:sp>
      <p:sp>
        <p:nvSpPr>
          <p:cNvPr id="642069" name="Rectangle 21"/>
          <p:cNvSpPr>
            <a:spLocks noChangeArrowheads="1"/>
          </p:cNvSpPr>
          <p:nvPr/>
        </p:nvSpPr>
        <p:spPr bwMode="auto">
          <a:xfrm>
            <a:off x="1928794" y="1500175"/>
            <a:ext cx="5481656"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algn="l">
              <a:defRPr/>
            </a:pPr>
            <a:r>
              <a:rPr lang="ar-JO" sz="3200" b="1" baseline="0" dirty="0">
                <a:solidFill>
                  <a:srgbClr val="66FF33"/>
                </a:solidFill>
                <a:latin typeface="Comic Sans MS" pitchFamily="-112" charset="0"/>
              </a:rPr>
              <a:t>عزرا  </a:t>
            </a:r>
            <a:r>
              <a:rPr lang="ar-JO" sz="3200" b="1" baseline="0" dirty="0">
                <a:solidFill>
                  <a:srgbClr val="FFFF00"/>
                </a:solidFill>
                <a:latin typeface="Comic Sans MS" pitchFamily="-112" charset="0"/>
              </a:rPr>
              <a:t>يعود ليعلم شريعة الرب</a:t>
            </a:r>
            <a:endParaRPr lang="en-US" sz="3200" b="1" baseline="0" dirty="0">
              <a:solidFill>
                <a:srgbClr val="FFFF00"/>
              </a:solidFill>
              <a:latin typeface="Comic Sans MS" pitchFamily="-112" charset="0"/>
            </a:endParaRPr>
          </a:p>
        </p:txBody>
      </p:sp>
      <p:sp>
        <p:nvSpPr>
          <p:cNvPr id="642070" name="Rectangle 22"/>
          <p:cNvSpPr>
            <a:spLocks noChangeArrowheads="1"/>
          </p:cNvSpPr>
          <p:nvPr/>
        </p:nvSpPr>
        <p:spPr bwMode="auto">
          <a:xfrm>
            <a:off x="676275" y="4643446"/>
            <a:ext cx="5291138" cy="1074653"/>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algn="l">
              <a:defRPr/>
            </a:pPr>
            <a:r>
              <a:rPr lang="en-US" sz="3200" b="1" baseline="0" dirty="0">
                <a:solidFill>
                  <a:srgbClr val="33CCCC"/>
                </a:solidFill>
                <a:latin typeface="Comic Sans MS" charset="0"/>
                <a:ea typeface="ＭＳ Ｐゴシック" charset="-128"/>
                <a:cs typeface="ＭＳ Ｐゴシック" charset="-128"/>
              </a:rPr>
              <a:t> </a:t>
            </a:r>
            <a:r>
              <a:rPr lang="ar-JO" sz="3200" b="1" baseline="0" dirty="0">
                <a:solidFill>
                  <a:srgbClr val="FFFF00"/>
                </a:solidFill>
                <a:latin typeface="Comic Sans MS" charset="0"/>
                <a:ea typeface="ＭＳ Ｐゴシック" charset="-128"/>
                <a:cs typeface="ＭＳ Ｐゴシック" charset="-128"/>
              </a:rPr>
              <a:t>يعود كقائد العهد القديم العظيم و يعيد بناء أبواب المدينة و أسوارها</a:t>
            </a:r>
            <a:endParaRPr lang="en-US" sz="3200" b="1" baseline="0" dirty="0">
              <a:solidFill>
                <a:srgbClr val="FFFF00"/>
              </a:solidFill>
              <a:latin typeface="Comic Sans MS" charset="0"/>
              <a:ea typeface="ＭＳ Ｐゴシック" charset="-128"/>
              <a:cs typeface="ＭＳ Ｐゴシック" charset="-128"/>
            </a:endParaRPr>
          </a:p>
        </p:txBody>
      </p:sp>
      <p:sp>
        <p:nvSpPr>
          <p:cNvPr id="141334" name="Text Box 4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2000" baseline="0">
                <a:solidFill>
                  <a:srgbClr val="FFA27C"/>
                </a:solidFill>
                <a:latin typeface="B VAG Rounded Bold" charset="0"/>
              </a:rPr>
              <a:t> </a:t>
            </a:r>
          </a:p>
        </p:txBody>
      </p:sp>
      <p:sp>
        <p:nvSpPr>
          <p:cNvPr id="141335" name="Text Box 42"/>
          <p:cNvSpPr txBox="1">
            <a:spLocks noChangeArrowheads="1"/>
          </p:cNvSpPr>
          <p:nvPr/>
        </p:nvSpPr>
        <p:spPr bwMode="auto">
          <a:xfrm>
            <a:off x="8599488" y="64785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baseline="0">
                <a:solidFill>
                  <a:srgbClr val="FFFFFF"/>
                </a:solidFill>
                <a:latin typeface="Comic Sans MS" charset="0"/>
              </a:rPr>
              <a:t>3</a:t>
            </a:r>
            <a:endParaRPr lang="en-US" sz="1600" baseline="0">
              <a:solidFill>
                <a:srgbClr val="FFA27C"/>
              </a:solidFill>
              <a:latin typeface="B VAG Rounded Bold" charset="0"/>
            </a:endParaRPr>
          </a:p>
        </p:txBody>
      </p:sp>
      <p:sp>
        <p:nvSpPr>
          <p:cNvPr id="642095" name="Rectangle 47"/>
          <p:cNvSpPr>
            <a:spLocks noChangeArrowheads="1"/>
          </p:cNvSpPr>
          <p:nvPr/>
        </p:nvSpPr>
        <p:spPr bwMode="auto">
          <a:xfrm>
            <a:off x="8116888" y="6538913"/>
            <a:ext cx="339725" cy="247650"/>
          </a:xfrm>
          <a:prstGeom prst="rect">
            <a:avLst/>
          </a:prstGeom>
          <a:noFill/>
          <a:ln w="12700">
            <a:noFill/>
            <a:miter lim="800000"/>
            <a:headEnd/>
            <a:tailEnd/>
          </a:ln>
          <a:effectLst/>
        </p:spPr>
        <p:txBody>
          <a:bodyPr wrap="none" anchor="ctr">
            <a:spAutoFit/>
          </a:bodyPr>
          <a:lstStyle/>
          <a:p>
            <a:pPr>
              <a:defRPr/>
            </a:pPr>
            <a:r>
              <a:rPr lang="en-US" sz="1000" b="1" baseline="0">
                <a:solidFill>
                  <a:srgbClr val="FFFFFF"/>
                </a:solidFill>
                <a:effectLst>
                  <a:outerShdw blurRad="38100" dist="38100" dir="2700000" algn="tl">
                    <a:srgbClr val="000000"/>
                  </a:outerShdw>
                </a:effectLst>
                <a:latin typeface="Comic Sans MS" charset="0"/>
              </a:rPr>
              <a:t>66</a:t>
            </a:r>
          </a:p>
        </p:txBody>
      </p:sp>
      <p:sp>
        <p:nvSpPr>
          <p:cNvPr id="141337" name="Text Box 49"/>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200" b="1" baseline="0">
                <a:solidFill>
                  <a:srgbClr val="FFFFFF"/>
                </a:solidFill>
                <a:latin typeface="Arial" charset="0"/>
              </a:rPr>
              <a:t>Handbook pg. 37-38</a:t>
            </a:r>
          </a:p>
        </p:txBody>
      </p:sp>
      <p:sp>
        <p:nvSpPr>
          <p:cNvPr id="642107" name="Text Box 59"/>
          <p:cNvSpPr txBox="1">
            <a:spLocks noChangeArrowheads="1"/>
          </p:cNvSpPr>
          <p:nvPr/>
        </p:nvSpPr>
        <p:spPr bwMode="auto">
          <a:xfrm>
            <a:off x="1857356" y="469900"/>
            <a:ext cx="5902344" cy="584775"/>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p>
            <a:pPr algn="r">
              <a:spcBef>
                <a:spcPct val="50000"/>
              </a:spcBef>
              <a:defRPr/>
            </a:pPr>
            <a:r>
              <a:rPr lang="ar-JO" sz="3200" b="1" baseline="0" dirty="0">
                <a:solidFill>
                  <a:srgbClr val="1CFF23"/>
                </a:solidFill>
                <a:latin typeface="Comic Sans MS" pitchFamily="-112" charset="0"/>
              </a:rPr>
              <a:t>زربابل ... </a:t>
            </a:r>
            <a:r>
              <a:rPr lang="ar-JO" sz="3200" b="1" baseline="0" dirty="0">
                <a:solidFill>
                  <a:srgbClr val="FFFF00"/>
                </a:solidFill>
                <a:latin typeface="Comic Sans MS" pitchFamily="-112" charset="0"/>
              </a:rPr>
              <a:t>يعود ليبدأ بإعادة بناء الهيكل</a:t>
            </a:r>
            <a:endParaRPr lang="en-US" sz="3200" b="1" baseline="0" dirty="0">
              <a:solidFill>
                <a:srgbClr val="FFFF00"/>
              </a:solidFill>
              <a:latin typeface="Comic Sans MS" pitchFamily="-112" charset="0"/>
            </a:endParaRPr>
          </a:p>
        </p:txBody>
      </p:sp>
      <p:sp>
        <p:nvSpPr>
          <p:cNvPr id="642105" name="Rectangle 57"/>
          <p:cNvSpPr>
            <a:spLocks noChangeArrowheads="1"/>
          </p:cNvSpPr>
          <p:nvPr/>
        </p:nvSpPr>
        <p:spPr bwMode="auto">
          <a:xfrm>
            <a:off x="555625" y="504825"/>
            <a:ext cx="8013700" cy="5810249"/>
          </a:xfrm>
          <a:prstGeom prst="rect">
            <a:avLst/>
          </a:prstGeom>
          <a:solidFill>
            <a:srgbClr val="000514">
              <a:alpha val="67058"/>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a:endParaRPr lang="en-US" sz="2800" baseline="0">
              <a:solidFill>
                <a:srgbClr val="00DFCA"/>
              </a:solidFill>
              <a:latin typeface="Matura MT Script Capitals" charset="0"/>
            </a:endParaRPr>
          </a:p>
        </p:txBody>
      </p:sp>
      <p:grpSp>
        <p:nvGrpSpPr>
          <p:cNvPr id="2" name="Group 53"/>
          <p:cNvGrpSpPr>
            <a:grpSpLocks/>
          </p:cNvGrpSpPr>
          <p:nvPr/>
        </p:nvGrpSpPr>
        <p:grpSpPr bwMode="auto">
          <a:xfrm>
            <a:off x="1435101" y="2214554"/>
            <a:ext cx="6357982" cy="2430334"/>
            <a:chOff x="1247" y="633"/>
            <a:chExt cx="3317" cy="2567"/>
          </a:xfrm>
        </p:grpSpPr>
        <p:sp>
          <p:nvSpPr>
            <p:cNvPr id="642102" name="AutoShape 54"/>
            <p:cNvSpPr>
              <a:spLocks noChangeArrowheads="1"/>
            </p:cNvSpPr>
            <p:nvPr/>
          </p:nvSpPr>
          <p:spPr bwMode="auto">
            <a:xfrm>
              <a:off x="1335" y="633"/>
              <a:ext cx="3116" cy="256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lgn="l">
                <a:defRPr/>
              </a:pPr>
              <a:endParaRPr lang="en-US" sz="2800" baseline="0">
                <a:solidFill>
                  <a:srgbClr val="00DFCA"/>
                </a:solidFill>
                <a:latin typeface="Matura MT Script Capitals" pitchFamily="-112" charset="0"/>
              </a:endParaRPr>
            </a:p>
          </p:txBody>
        </p:sp>
        <p:sp>
          <p:nvSpPr>
            <p:cNvPr id="642103" name="Text Box 55"/>
            <p:cNvSpPr txBox="1">
              <a:spLocks noChangeArrowheads="1"/>
            </p:cNvSpPr>
            <p:nvPr/>
          </p:nvSpPr>
          <p:spPr bwMode="auto">
            <a:xfrm>
              <a:off x="1252" y="1090"/>
              <a:ext cx="3312" cy="1711"/>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ar-JO" sz="6600" b="1" baseline="0" dirty="0">
                  <a:solidFill>
                    <a:srgbClr val="FFD34A"/>
                  </a:solidFill>
                  <a:latin typeface="Comic Sans MS" charset="0"/>
                </a:rPr>
                <a:t>زربابل-عزرا-نحميا</a:t>
              </a:r>
              <a:endParaRPr lang="en-US" sz="4800" b="1" baseline="0" dirty="0">
                <a:solidFill>
                  <a:srgbClr val="FFD34A"/>
                </a:solidFill>
                <a:latin typeface="Comic Sans MS" charset="0"/>
              </a:endParaRPr>
            </a:p>
          </p:txBody>
        </p:sp>
        <p:sp>
          <p:nvSpPr>
            <p:cNvPr id="642104" name="Text Box 56"/>
            <p:cNvSpPr txBox="1">
              <a:spLocks noChangeArrowheads="1"/>
            </p:cNvSpPr>
            <p:nvPr/>
          </p:nvSpPr>
          <p:spPr bwMode="auto">
            <a:xfrm>
              <a:off x="1247" y="2039"/>
              <a:ext cx="3312" cy="471"/>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3200" b="1" baseline="0" dirty="0">
                  <a:solidFill>
                    <a:srgbClr val="FFD34A"/>
                  </a:solidFill>
                  <a:latin typeface="Comic Sans MS" pitchFamily="-112" charset="0"/>
                </a:rPr>
                <a:t>3 كهنة دبلوماسيين</a:t>
              </a:r>
              <a:endParaRPr lang="en-US" sz="3200" b="1" baseline="0" dirty="0">
                <a:solidFill>
                  <a:srgbClr val="FFD34A"/>
                </a:solidFill>
                <a:latin typeface="Comic Sans MS" pitchFamily="-112" charset="0"/>
              </a:endParaRPr>
            </a:p>
          </p:txBody>
        </p:sp>
      </p:grpSp>
      <p:grpSp>
        <p:nvGrpSpPr>
          <p:cNvPr id="141342" name="Group 25"/>
          <p:cNvGrpSpPr>
            <a:grpSpLocks/>
          </p:cNvGrpSpPr>
          <p:nvPr/>
        </p:nvGrpSpPr>
        <p:grpSpPr bwMode="auto">
          <a:xfrm>
            <a:off x="7943850" y="3435350"/>
            <a:ext cx="1195388" cy="1098550"/>
            <a:chOff x="3544" y="2589"/>
            <a:chExt cx="753" cy="692"/>
          </a:xfrm>
        </p:grpSpPr>
        <p:sp>
          <p:nvSpPr>
            <p:cNvPr id="141347" name="Freeform 26"/>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algn="l"/>
              <a:endParaRPr lang="en-US" sz="2800" baseline="0">
                <a:solidFill>
                  <a:srgbClr val="00DFCA"/>
                </a:solidFill>
                <a:latin typeface="Matura MT Script Capitals" charset="0"/>
              </a:endParaRPr>
            </a:p>
          </p:txBody>
        </p:sp>
        <p:sp>
          <p:nvSpPr>
            <p:cNvPr id="141348" name="Freeform 27"/>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algn="l"/>
              <a:endParaRPr lang="en-US" sz="2800" baseline="0">
                <a:solidFill>
                  <a:srgbClr val="00DFCA"/>
                </a:solidFill>
                <a:latin typeface="Matura MT Script Capitals" charset="0"/>
              </a:endParaRPr>
            </a:p>
          </p:txBody>
        </p:sp>
        <p:sp>
          <p:nvSpPr>
            <p:cNvPr id="141349" name="AutoShape 28"/>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algn="l"/>
              <a:endParaRPr lang="en-US" sz="2800" baseline="0">
                <a:solidFill>
                  <a:srgbClr val="00DFCA"/>
                </a:solidFill>
                <a:latin typeface="Matura MT Script Capitals" charset="0"/>
              </a:endParaRPr>
            </a:p>
          </p:txBody>
        </p:sp>
        <p:sp>
          <p:nvSpPr>
            <p:cNvPr id="141350" name="Rectangle 29"/>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algn="l"/>
              <a:endParaRPr lang="en-US" sz="2800" baseline="0">
                <a:solidFill>
                  <a:srgbClr val="00DFCA"/>
                </a:solidFill>
                <a:latin typeface="Matura MT Script Capitals" charset="0"/>
              </a:endParaRPr>
            </a:p>
          </p:txBody>
        </p:sp>
        <p:sp>
          <p:nvSpPr>
            <p:cNvPr id="141351" name="Line 30"/>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l"/>
              <a:endParaRPr lang="en-US" sz="2800" baseline="0">
                <a:solidFill>
                  <a:srgbClr val="00DFCA"/>
                </a:solidFill>
                <a:latin typeface="Matura MT Script Capitals" charset="0"/>
              </a:endParaRPr>
            </a:p>
          </p:txBody>
        </p:sp>
        <p:sp>
          <p:nvSpPr>
            <p:cNvPr id="141352" name="Line 31"/>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l"/>
              <a:endParaRPr lang="en-US" sz="2800" baseline="0">
                <a:solidFill>
                  <a:srgbClr val="00DFCA"/>
                </a:solidFill>
                <a:latin typeface="Matura MT Script Capitals" charset="0"/>
              </a:endParaRPr>
            </a:p>
          </p:txBody>
        </p:sp>
        <p:sp>
          <p:nvSpPr>
            <p:cNvPr id="141353" name="Rectangle 32"/>
            <p:cNvSpPr>
              <a:spLocks noChangeArrowheads="1"/>
            </p:cNvSpPr>
            <p:nvPr/>
          </p:nvSpPr>
          <p:spPr bwMode="auto">
            <a:xfrm>
              <a:off x="3544" y="2589"/>
              <a:ext cx="4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baseline="0">
                  <a:solidFill>
                    <a:srgbClr val="000000"/>
                  </a:solidFill>
                  <a:latin typeface="Chicago" charset="0"/>
                </a:rPr>
                <a:t>CAPTIVITY</a:t>
              </a:r>
            </a:p>
          </p:txBody>
        </p:sp>
        <p:sp>
          <p:nvSpPr>
            <p:cNvPr id="141354" name="Line 33"/>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l"/>
              <a:endParaRPr lang="en-US" sz="2800" baseline="0">
                <a:solidFill>
                  <a:srgbClr val="00DFCA"/>
                </a:solidFill>
                <a:latin typeface="Matura MT Script Capitals" charset="0"/>
              </a:endParaRPr>
            </a:p>
          </p:txBody>
        </p:sp>
        <p:sp>
          <p:nvSpPr>
            <p:cNvPr id="141355" name="Line 34"/>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l"/>
              <a:endParaRPr lang="en-US" sz="2800" baseline="0">
                <a:solidFill>
                  <a:srgbClr val="00DFCA"/>
                </a:solidFill>
                <a:latin typeface="Matura MT Script Capitals" charset="0"/>
              </a:endParaRPr>
            </a:p>
          </p:txBody>
        </p:sp>
        <p:sp>
          <p:nvSpPr>
            <p:cNvPr id="141356" name="Rectangle 35"/>
            <p:cNvSpPr>
              <a:spLocks noChangeArrowheads="1"/>
            </p:cNvSpPr>
            <p:nvPr/>
          </p:nvSpPr>
          <p:spPr bwMode="auto">
            <a:xfrm>
              <a:off x="3665" y="2752"/>
              <a:ext cx="44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baseline="0">
                  <a:solidFill>
                    <a:srgbClr val="000000"/>
                  </a:solidFill>
                  <a:latin typeface="Helvetica" charset="0"/>
                </a:rPr>
                <a:t>70 Years</a:t>
              </a:r>
            </a:p>
          </p:txBody>
        </p:sp>
        <p:sp>
          <p:nvSpPr>
            <p:cNvPr id="141357" name="Rectangle 36"/>
            <p:cNvSpPr>
              <a:spLocks noChangeArrowheads="1"/>
            </p:cNvSpPr>
            <p:nvPr/>
          </p:nvSpPr>
          <p:spPr bwMode="auto">
            <a:xfrm>
              <a:off x="3695" y="2864"/>
              <a:ext cx="39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baseline="0">
                  <a:solidFill>
                    <a:srgbClr val="000000"/>
                  </a:solidFill>
                  <a:latin typeface="Helvetica" charset="0"/>
                </a:rPr>
                <a:t>3 Treks</a:t>
              </a:r>
            </a:p>
          </p:txBody>
        </p:sp>
        <p:sp>
          <p:nvSpPr>
            <p:cNvPr id="141358" name="Rectangle 37"/>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l"/>
              <a:r>
                <a:rPr lang="en-US" sz="1000" b="1" baseline="0">
                  <a:solidFill>
                    <a:srgbClr val="000000"/>
                  </a:solidFill>
                  <a:latin typeface="Helvetica" charset="0"/>
                </a:rPr>
                <a:t>Z - E - N</a:t>
              </a:r>
            </a:p>
          </p:txBody>
        </p:sp>
        <p:sp>
          <p:nvSpPr>
            <p:cNvPr id="141359" name="Rectangle 38"/>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a:endParaRPr lang="en-US" sz="2800" baseline="0">
                <a:solidFill>
                  <a:srgbClr val="00DFCA"/>
                </a:solidFill>
                <a:latin typeface="Matura MT Script Capitals" charset="0"/>
              </a:endParaRPr>
            </a:p>
          </p:txBody>
        </p:sp>
        <p:sp>
          <p:nvSpPr>
            <p:cNvPr id="141360" name="Rectangle 39"/>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a:endParaRPr lang="en-US" sz="2800" baseline="0">
                <a:solidFill>
                  <a:srgbClr val="00DFCA"/>
                </a:solidFill>
                <a:latin typeface="Matura MT Script Capitals" charset="0"/>
              </a:endParaRPr>
            </a:p>
          </p:txBody>
        </p:sp>
        <p:sp>
          <p:nvSpPr>
            <p:cNvPr id="141361" name="Rectangle 40"/>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l"/>
              <a:r>
                <a:rPr lang="en-US" sz="800" b="1" baseline="0">
                  <a:solidFill>
                    <a:srgbClr val="000000"/>
                  </a:solidFill>
                  <a:latin typeface="Helvetica" charset="0"/>
                </a:rPr>
                <a:t>100 Years / 50,000</a:t>
              </a:r>
            </a:p>
          </p:txBody>
        </p:sp>
      </p:grpSp>
      <p:sp>
        <p:nvSpPr>
          <p:cNvPr id="642108" name="Text Box 60"/>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ar-JO" sz="1600" b="1" baseline="0" dirty="0">
                <a:solidFill>
                  <a:srgbClr val="FFFFFF"/>
                </a:solidFill>
                <a:latin typeface="Comic Sans MS" pitchFamily="-112" charset="0"/>
              </a:rPr>
              <a:t>نحميا 3</a:t>
            </a:r>
            <a:endParaRPr lang="en-US" sz="1600" b="1" baseline="0" dirty="0">
              <a:solidFill>
                <a:srgbClr val="FFFFFF"/>
              </a:solidFill>
              <a:latin typeface="Comic Sans MS" pitchFamily="-112" charset="0"/>
            </a:endParaRPr>
          </a:p>
        </p:txBody>
      </p:sp>
      <p:grpSp>
        <p:nvGrpSpPr>
          <p:cNvPr id="141344" name="Group 57"/>
          <p:cNvGrpSpPr>
            <a:grpSpLocks/>
          </p:cNvGrpSpPr>
          <p:nvPr/>
        </p:nvGrpSpPr>
        <p:grpSpPr bwMode="auto">
          <a:xfrm>
            <a:off x="519113" y="117475"/>
            <a:ext cx="854075" cy="1720850"/>
            <a:chOff x="519113" y="312738"/>
            <a:chExt cx="854075" cy="1910769"/>
          </a:xfrm>
        </p:grpSpPr>
        <p:sp>
          <p:nvSpPr>
            <p:cNvPr id="59" name="Rectangle 5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10600" baseline="0">
                  <a:solidFill>
                    <a:srgbClr val="FFFF00"/>
                  </a:solidFill>
                  <a:latin typeface="Times" charset="0"/>
                </a:rPr>
                <a:t>7</a:t>
              </a:r>
              <a:endParaRPr lang="en-US" sz="2800" baseline="0">
                <a:solidFill>
                  <a:srgbClr val="00DFCA"/>
                </a:solidFill>
                <a:latin typeface="Matura MT Script Capitals" charset="0"/>
              </a:endParaRPr>
            </a:p>
          </p:txBody>
        </p:sp>
        <p:sp>
          <p:nvSpPr>
            <p:cNvPr id="6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l">
                <a:defRPr/>
              </a:pPr>
              <a:endParaRPr lang="en-US" sz="2800" baseline="0">
                <a:solidFill>
                  <a:srgbClr val="00DFCA"/>
                </a:solidFill>
                <a:latin typeface="Matura MT Script Capitals" pitchFamily="-108" charset="0"/>
              </a:endParaRPr>
            </a:p>
          </p:txBody>
        </p:sp>
      </p:grpSp>
    </p:spTree>
    <p:extLst>
      <p:ext uri="{BB962C8B-B14F-4D97-AF65-F5344CB8AC3E}">
        <p14:creationId xmlns:p14="http://schemas.microsoft.com/office/powerpoint/2010/main" val="42156975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642069"/>
                                        </p:tgtEl>
                                        <p:attrNameLst>
                                          <p:attrName>style.visibility</p:attrName>
                                        </p:attrNameLst>
                                      </p:cBhvr>
                                      <p:to>
                                        <p:strVal val="visible"/>
                                      </p:to>
                                    </p:set>
                                    <p:anim calcmode="lin" valueType="num">
                                      <p:cBhvr>
                                        <p:cTn id="7" dur="500" fill="hold"/>
                                        <p:tgtEl>
                                          <p:spTgt spid="642069"/>
                                        </p:tgtEl>
                                        <p:attrNameLst>
                                          <p:attrName>ppt_w</p:attrName>
                                        </p:attrNameLst>
                                      </p:cBhvr>
                                      <p:tavLst>
                                        <p:tav tm="0">
                                          <p:val>
                                            <p:fltVal val="0"/>
                                          </p:val>
                                        </p:tav>
                                        <p:tav tm="100000">
                                          <p:val>
                                            <p:strVal val="#ppt_w"/>
                                          </p:val>
                                        </p:tav>
                                      </p:tavLst>
                                    </p:anim>
                                    <p:anim calcmode="lin" valueType="num">
                                      <p:cBhvr>
                                        <p:cTn id="8" dur="500" fill="hold"/>
                                        <p:tgtEl>
                                          <p:spTgt spid="642069"/>
                                        </p:tgtEl>
                                        <p:attrNameLst>
                                          <p:attrName>ppt_h</p:attrName>
                                        </p:attrNameLst>
                                      </p:cBhvr>
                                      <p:tavLst>
                                        <p:tav tm="0">
                                          <p:val>
                                            <p:fltVal val="0"/>
                                          </p:val>
                                        </p:tav>
                                        <p:tav tm="100000">
                                          <p:val>
                                            <p:strVal val="#ppt_h"/>
                                          </p:val>
                                        </p:tav>
                                      </p:tavLst>
                                    </p:anim>
                                    <p:anim calcmode="lin" valueType="num">
                                      <p:cBhvr>
                                        <p:cTn id="9" dur="500" fill="hold"/>
                                        <p:tgtEl>
                                          <p:spTgt spid="642069"/>
                                        </p:tgtEl>
                                        <p:attrNameLst>
                                          <p:attrName>ppt_x</p:attrName>
                                        </p:attrNameLst>
                                      </p:cBhvr>
                                      <p:tavLst>
                                        <p:tav tm="0">
                                          <p:val>
                                            <p:fltVal val="0.5"/>
                                          </p:val>
                                        </p:tav>
                                        <p:tav tm="100000">
                                          <p:val>
                                            <p:strVal val="#ppt_x"/>
                                          </p:val>
                                        </p:tav>
                                      </p:tavLst>
                                    </p:anim>
                                    <p:anim calcmode="lin" valueType="num">
                                      <p:cBhvr>
                                        <p:cTn id="10" dur="500" fill="hold"/>
                                        <p:tgtEl>
                                          <p:spTgt spid="642069"/>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642070"/>
                                        </p:tgtEl>
                                        <p:attrNameLst>
                                          <p:attrName>style.visibility</p:attrName>
                                        </p:attrNameLst>
                                      </p:cBhvr>
                                      <p:to>
                                        <p:strVal val="visible"/>
                                      </p:to>
                                    </p:set>
                                    <p:anim calcmode="lin" valueType="num">
                                      <p:cBhvr>
                                        <p:cTn id="15" dur="500" fill="hold"/>
                                        <p:tgtEl>
                                          <p:spTgt spid="642070"/>
                                        </p:tgtEl>
                                        <p:attrNameLst>
                                          <p:attrName>ppt_w</p:attrName>
                                        </p:attrNameLst>
                                      </p:cBhvr>
                                      <p:tavLst>
                                        <p:tav tm="0">
                                          <p:val>
                                            <p:fltVal val="0"/>
                                          </p:val>
                                        </p:tav>
                                        <p:tav tm="100000">
                                          <p:val>
                                            <p:strVal val="#ppt_w"/>
                                          </p:val>
                                        </p:tav>
                                      </p:tavLst>
                                    </p:anim>
                                    <p:anim calcmode="lin" valueType="num">
                                      <p:cBhvr>
                                        <p:cTn id="16" dur="500" fill="hold"/>
                                        <p:tgtEl>
                                          <p:spTgt spid="642070"/>
                                        </p:tgtEl>
                                        <p:attrNameLst>
                                          <p:attrName>ppt_h</p:attrName>
                                        </p:attrNameLst>
                                      </p:cBhvr>
                                      <p:tavLst>
                                        <p:tav tm="0">
                                          <p:val>
                                            <p:fltVal val="0"/>
                                          </p:val>
                                        </p:tav>
                                        <p:tav tm="100000">
                                          <p:val>
                                            <p:strVal val="#ppt_h"/>
                                          </p:val>
                                        </p:tav>
                                      </p:tavLst>
                                    </p:anim>
                                    <p:anim calcmode="lin" valueType="num">
                                      <p:cBhvr>
                                        <p:cTn id="17" dur="500" fill="hold"/>
                                        <p:tgtEl>
                                          <p:spTgt spid="642070"/>
                                        </p:tgtEl>
                                        <p:attrNameLst>
                                          <p:attrName>ppt_x</p:attrName>
                                        </p:attrNameLst>
                                      </p:cBhvr>
                                      <p:tavLst>
                                        <p:tav tm="0">
                                          <p:val>
                                            <p:fltVal val="0.5"/>
                                          </p:val>
                                        </p:tav>
                                        <p:tav tm="100000">
                                          <p:val>
                                            <p:strVal val="#ppt_x"/>
                                          </p:val>
                                        </p:tav>
                                      </p:tavLst>
                                    </p:anim>
                                    <p:anim calcmode="lin" valueType="num">
                                      <p:cBhvr>
                                        <p:cTn id="18" dur="500" fill="hold"/>
                                        <p:tgtEl>
                                          <p:spTgt spid="642070"/>
                                        </p:tgtEl>
                                        <p:attrNameLst>
                                          <p:attrName>ppt_y</p:attrName>
                                        </p:attrNameLst>
                                      </p:cBhvr>
                                      <p:tavLst>
                                        <p:tav tm="0">
                                          <p:val>
                                            <p:fltVal val="0.5"/>
                                          </p:val>
                                        </p:tav>
                                        <p:tav tm="100000">
                                          <p:val>
                                            <p:strVal val="#ppt_y"/>
                                          </p:val>
                                        </p:tav>
                                      </p:tavLst>
                                    </p:anim>
                                  </p:childTnLst>
                                </p:cTn>
                              </p:par>
                              <p:par>
                                <p:cTn id="19" presetID="53" presetClass="entr" presetSubtype="16" fill="hold" grpId="0" nodeType="withEffect">
                                  <p:stCondLst>
                                    <p:cond delay="0"/>
                                  </p:stCondLst>
                                  <p:childTnLst>
                                    <p:set>
                                      <p:cBhvr>
                                        <p:cTn id="20" dur="1" fill="hold">
                                          <p:stCondLst>
                                            <p:cond delay="0"/>
                                          </p:stCondLst>
                                        </p:cTn>
                                        <p:tgtEl>
                                          <p:spTgt spid="642056"/>
                                        </p:tgtEl>
                                        <p:attrNameLst>
                                          <p:attrName>style.visibility</p:attrName>
                                        </p:attrNameLst>
                                      </p:cBhvr>
                                      <p:to>
                                        <p:strVal val="visible"/>
                                      </p:to>
                                    </p:set>
                                    <p:anim calcmode="lin" valueType="num">
                                      <p:cBhvr>
                                        <p:cTn id="21" dur="500" fill="hold"/>
                                        <p:tgtEl>
                                          <p:spTgt spid="642056"/>
                                        </p:tgtEl>
                                        <p:attrNameLst>
                                          <p:attrName>ppt_w</p:attrName>
                                        </p:attrNameLst>
                                      </p:cBhvr>
                                      <p:tavLst>
                                        <p:tav tm="0">
                                          <p:val>
                                            <p:fltVal val="0"/>
                                          </p:val>
                                        </p:tav>
                                        <p:tav tm="100000">
                                          <p:val>
                                            <p:strVal val="#ppt_w"/>
                                          </p:val>
                                        </p:tav>
                                      </p:tavLst>
                                    </p:anim>
                                    <p:anim calcmode="lin" valueType="num">
                                      <p:cBhvr>
                                        <p:cTn id="22" dur="500" fill="hold"/>
                                        <p:tgtEl>
                                          <p:spTgt spid="642056"/>
                                        </p:tgtEl>
                                        <p:attrNameLst>
                                          <p:attrName>ppt_h</p:attrName>
                                        </p:attrNameLst>
                                      </p:cBhvr>
                                      <p:tavLst>
                                        <p:tav tm="0">
                                          <p:val>
                                            <p:fltVal val="0"/>
                                          </p:val>
                                        </p:tav>
                                        <p:tav tm="100000">
                                          <p:val>
                                            <p:strVal val="#ppt_h"/>
                                          </p:val>
                                        </p:tav>
                                      </p:tavLst>
                                    </p:anim>
                                    <p:animEffect transition="in" filter="fade">
                                      <p:cBhvr>
                                        <p:cTn id="23" dur="500"/>
                                        <p:tgtEl>
                                          <p:spTgt spid="64205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42105"/>
                                        </p:tgtEl>
                                        <p:attrNameLst>
                                          <p:attrName>style.visibility</p:attrName>
                                        </p:attrNameLst>
                                      </p:cBhvr>
                                      <p:to>
                                        <p:strVal val="visible"/>
                                      </p:to>
                                    </p:set>
                                    <p:animEffect transition="in" filter="fade">
                                      <p:cBhvr>
                                        <p:cTn id="28" dur="1000"/>
                                        <p:tgtEl>
                                          <p:spTgt spid="642105"/>
                                        </p:tgtEl>
                                      </p:cBhvr>
                                    </p:animEffect>
                                  </p:childTnLst>
                                </p:cTn>
                              </p:par>
                            </p:childTnLst>
                          </p:cTn>
                        </p:par>
                        <p:par>
                          <p:cTn id="29" fill="hold">
                            <p:stCondLst>
                              <p:cond delay="1000"/>
                            </p:stCondLst>
                            <p:childTnLst>
                              <p:par>
                                <p:cTn id="30" presetID="2" presetClass="entr" presetSubtype="4"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056" grpId="0"/>
      <p:bldP spid="642069" grpId="0" autoUpdateAnimBg="0"/>
      <p:bldP spid="642070" grpId="0" autoUpdateAnimBg="0"/>
      <p:bldP spid="64210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8593" name="Picture 1" descr="Neh 4 Standing Guar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175" y="0"/>
            <a:ext cx="9140825" cy="685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0" name="Rectangle 2"/>
          <p:cNvSpPr>
            <a:spLocks noGrp="1" noChangeArrowheads="1"/>
          </p:cNvSpPr>
          <p:nvPr>
            <p:ph type="title"/>
          </p:nvPr>
        </p:nvSpPr>
        <p:spPr>
          <a:xfrm>
            <a:off x="1141784" y="5410200"/>
            <a:ext cx="5563816" cy="1143000"/>
          </a:xfrm>
        </p:spPr>
        <p:txBody>
          <a:bodyPr/>
          <a:lstStyle/>
          <a:p>
            <a:pPr algn="ctr" eaLnBrk="1" hangingPunct="1">
              <a:defRPr/>
            </a:pPr>
            <a:r>
              <a:rPr lang="ar-JO" sz="4000" b="1" dirty="0">
                <a:effectLst>
                  <a:glow rad="139700">
                    <a:schemeClr val="bg1"/>
                  </a:glow>
                  <a:outerShdw blurRad="38100" dist="38100" dir="2700000" algn="tl">
                    <a:srgbClr val="666633"/>
                  </a:outerShdw>
                </a:effectLst>
                <a:latin typeface="Arial"/>
                <a:ea typeface="+mj-ea"/>
                <a:cs typeface="Arial"/>
              </a:rPr>
              <a:t>مقاومة </a:t>
            </a:r>
            <a:br>
              <a:rPr lang="ar-JO" sz="4000" b="1" dirty="0">
                <a:effectLst>
                  <a:glow rad="139700">
                    <a:schemeClr val="bg1"/>
                  </a:glow>
                  <a:outerShdw blurRad="38100" dist="38100" dir="2700000" algn="tl">
                    <a:srgbClr val="666633"/>
                  </a:outerShdw>
                </a:effectLst>
                <a:latin typeface="Arial"/>
                <a:ea typeface="+mj-ea"/>
                <a:cs typeface="Arial"/>
              </a:rPr>
            </a:br>
            <a:r>
              <a:rPr lang="ar-JO" sz="4000" b="1" dirty="0">
                <a:effectLst>
                  <a:glow rad="139700">
                    <a:schemeClr val="bg1"/>
                  </a:glow>
                  <a:outerShdw blurRad="38100" dist="38100" dir="2700000" algn="tl">
                    <a:srgbClr val="666633"/>
                  </a:outerShdw>
                </a:effectLst>
                <a:latin typeface="Arial"/>
                <a:ea typeface="+mj-ea"/>
                <a:cs typeface="Arial"/>
              </a:rPr>
              <a:t>بناء السور</a:t>
            </a:r>
            <a:endParaRPr lang="en-SG" sz="4000" dirty="0">
              <a:effectLst>
                <a:glow rad="139700">
                  <a:schemeClr val="bg1"/>
                </a:glow>
              </a:effectLst>
              <a:latin typeface="Arial"/>
              <a:ea typeface="+mj-ea"/>
              <a:cs typeface="Arial"/>
            </a:endParaRPr>
          </a:p>
        </p:txBody>
      </p:sp>
    </p:spTree>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9525"/>
            <a:ext cx="9144000" cy="6877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7651" name="Rectangle 3"/>
          <p:cNvSpPr>
            <a:spLocks noGrp="1" noChangeArrowheads="1"/>
          </p:cNvSpPr>
          <p:nvPr>
            <p:ph type="body" idx="1"/>
          </p:nvPr>
        </p:nvSpPr>
        <p:spPr>
          <a:xfrm>
            <a:off x="533400" y="4876800"/>
            <a:ext cx="8153400" cy="990600"/>
          </a:xfrm>
        </p:spPr>
        <p:txBody>
          <a:bodyPr/>
          <a:lstStyle/>
          <a:p>
            <a:pPr marL="0" indent="0" eaLnBrk="1" hangingPunct="1">
              <a:buFont typeface="Wingdings" charset="0"/>
              <a:buNone/>
              <a:defRPr/>
            </a:pPr>
            <a:r>
              <a:rPr lang="ar-JO" sz="4000" b="1" dirty="0">
                <a:effectLst>
                  <a:outerShdw blurRad="38100" dist="38100" dir="2700000" algn="tl">
                    <a:srgbClr val="666633"/>
                  </a:outerShdw>
                </a:effectLst>
                <a:latin typeface="Arial" charset="0"/>
                <a:cs typeface="Arial" charset="0"/>
              </a:rPr>
              <a:t>إذا صعد ثعلب فإنه يهدم حجارة حائطهم (4: 3)</a:t>
            </a:r>
            <a:endParaRPr lang="en-US" sz="3600" dirty="0">
              <a:effectLst>
                <a:outerShdw blurRad="38100" dist="38100" dir="2700000" algn="tl">
                  <a:srgbClr val="666633"/>
                </a:outerShdw>
              </a:effectLst>
              <a:latin typeface="Arial" charset="0"/>
              <a:cs typeface="Arial" charset="0"/>
            </a:endParaRPr>
          </a:p>
        </p:txBody>
      </p:sp>
    </p:spTree>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28194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sz="1800" baseline="0">
              <a:solidFill>
                <a:srgbClr val="FFFFFF"/>
              </a:solidFill>
              <a:latin typeface="Arial"/>
              <a:cs typeface="Arial"/>
            </a:endParaRPr>
          </a:p>
        </p:txBody>
      </p:sp>
      <p:pic>
        <p:nvPicPr>
          <p:cNvPr id="879618" name="Picture 4" descr="opposition+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667000"/>
            <a:ext cx="9110663"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743200" y="4419600"/>
            <a:ext cx="3810000" cy="2057400"/>
          </a:xfrm>
          <a:solidFill>
            <a:srgbClr val="0000FF"/>
          </a:solidFill>
        </p:spPr>
        <p:txBody>
          <a:bodyPr anchor="ctr"/>
          <a:lstStyle/>
          <a:p>
            <a:pPr algn="ctr">
              <a:defRPr/>
            </a:pPr>
            <a:r>
              <a:rPr lang="ar-JO" b="1" dirty="0">
                <a:effectLst>
                  <a:outerShdw blurRad="38100" dist="38100" dir="2700000" algn="tl">
                    <a:srgbClr val="666633"/>
                  </a:outerShdw>
                </a:effectLst>
                <a:latin typeface="Arial"/>
                <a:cs typeface="Arial"/>
              </a:rPr>
              <a:t>الفكرة الرئيسية في نحميا 4 </a:t>
            </a:r>
            <a:endParaRPr lang="en-US" b="1" dirty="0">
              <a:effectLst>
                <a:outerShdw blurRad="38100" dist="38100" dir="2700000" algn="tl">
                  <a:srgbClr val="666633"/>
                </a:outerShdw>
              </a:effectLst>
              <a:latin typeface="Arial"/>
              <a:cs typeface="Arial"/>
            </a:endParaRPr>
          </a:p>
        </p:txBody>
      </p:sp>
      <p:sp>
        <p:nvSpPr>
          <p:cNvPr id="3" name="Content Placeholder 2"/>
          <p:cNvSpPr>
            <a:spLocks noGrp="1"/>
          </p:cNvSpPr>
          <p:nvPr>
            <p:ph idx="1"/>
          </p:nvPr>
        </p:nvSpPr>
        <p:spPr>
          <a:xfrm>
            <a:off x="533400" y="152400"/>
            <a:ext cx="8153400" cy="3657600"/>
          </a:xfrm>
        </p:spPr>
        <p:txBody>
          <a:bodyPr/>
          <a:lstStyle/>
          <a:p>
            <a:pPr marL="0" indent="0" algn="r">
              <a:buFont typeface="Wingdings" charset="0"/>
              <a:buNone/>
              <a:defRPr/>
            </a:pPr>
            <a:r>
              <a:rPr lang="ar-JO" sz="3600" b="1" dirty="0">
                <a:solidFill>
                  <a:schemeClr val="bg1"/>
                </a:solidFill>
                <a:latin typeface="Arial" charset="0"/>
                <a:cs typeface="Arial" charset="0"/>
              </a:rPr>
              <a:t>واجه الإحباط و الخطر الخارجي من خلال :</a:t>
            </a:r>
            <a:r>
              <a:rPr lang="en-US" sz="3600" b="1" dirty="0">
                <a:solidFill>
                  <a:schemeClr val="bg1"/>
                </a:solidFill>
                <a:latin typeface="Arial" charset="0"/>
                <a:cs typeface="Arial" charset="0"/>
              </a:rPr>
              <a:t> </a:t>
            </a:r>
          </a:p>
          <a:p>
            <a:pPr marL="0" indent="0" algn="r" rtl="1">
              <a:buFont typeface="Wingdings" charset="0"/>
              <a:buNone/>
              <a:defRPr/>
            </a:pPr>
            <a:r>
              <a:rPr lang="en-US" sz="3600" b="1" dirty="0">
                <a:solidFill>
                  <a:schemeClr val="bg1"/>
                </a:solidFill>
                <a:latin typeface="Arial" charset="0"/>
                <a:cs typeface="Arial" charset="0"/>
              </a:rPr>
              <a:t>• </a:t>
            </a:r>
            <a:r>
              <a:rPr lang="ar-JO" sz="3600" b="1" dirty="0">
                <a:solidFill>
                  <a:srgbClr val="0070C0"/>
                </a:solidFill>
                <a:latin typeface="Arial" charset="0"/>
                <a:cs typeface="Arial" charset="0"/>
              </a:rPr>
              <a:t>الصلاة</a:t>
            </a:r>
            <a:r>
              <a:rPr lang="ar-JO" sz="3600" b="1" dirty="0">
                <a:solidFill>
                  <a:schemeClr val="bg1"/>
                </a:solidFill>
                <a:latin typeface="Arial" charset="0"/>
                <a:cs typeface="Arial" charset="0"/>
              </a:rPr>
              <a:t> المعتمدة على الله</a:t>
            </a:r>
            <a:br>
              <a:rPr lang="en-US" sz="3600" b="1" dirty="0">
                <a:solidFill>
                  <a:schemeClr val="bg1"/>
                </a:solidFill>
                <a:latin typeface="Arial" charset="0"/>
                <a:cs typeface="Arial" charset="0"/>
              </a:rPr>
            </a:br>
            <a:r>
              <a:rPr lang="en-US" sz="3600" b="1" dirty="0">
                <a:solidFill>
                  <a:schemeClr val="bg1"/>
                </a:solidFill>
                <a:latin typeface="Arial" charset="0"/>
                <a:cs typeface="Arial" charset="0"/>
              </a:rPr>
              <a:t>• </a:t>
            </a:r>
            <a:r>
              <a:rPr lang="ar-JO" sz="3600" b="1" dirty="0">
                <a:solidFill>
                  <a:srgbClr val="0070C0"/>
                </a:solidFill>
                <a:latin typeface="Arial" charset="0"/>
                <a:cs typeface="Arial" charset="0"/>
              </a:rPr>
              <a:t>التخطيط</a:t>
            </a:r>
            <a:r>
              <a:rPr lang="ar-JO" sz="3600" b="1" dirty="0">
                <a:solidFill>
                  <a:schemeClr val="bg1"/>
                </a:solidFill>
                <a:latin typeface="Arial" charset="0"/>
                <a:cs typeface="Arial" charset="0"/>
              </a:rPr>
              <a:t> المعلن من الله و</a:t>
            </a:r>
            <a:br>
              <a:rPr lang="en-US" sz="3600" b="1" dirty="0">
                <a:solidFill>
                  <a:schemeClr val="bg1"/>
                </a:solidFill>
                <a:latin typeface="Arial" charset="0"/>
                <a:cs typeface="Arial" charset="0"/>
              </a:rPr>
            </a:br>
            <a:r>
              <a:rPr lang="en-US" sz="3600" b="1" dirty="0">
                <a:solidFill>
                  <a:schemeClr val="bg1"/>
                </a:solidFill>
                <a:latin typeface="Arial" charset="0"/>
                <a:cs typeface="Arial" charset="0"/>
              </a:rPr>
              <a:t>• </a:t>
            </a:r>
            <a:r>
              <a:rPr lang="ar-JO" sz="3600" b="1" dirty="0">
                <a:solidFill>
                  <a:srgbClr val="0070C0"/>
                </a:solidFill>
                <a:latin typeface="Arial" charset="0"/>
                <a:cs typeface="Arial" charset="0"/>
              </a:rPr>
              <a:t>العمل</a:t>
            </a:r>
            <a:r>
              <a:rPr lang="ar-JO" sz="3600" b="1" dirty="0">
                <a:solidFill>
                  <a:schemeClr val="bg1"/>
                </a:solidFill>
                <a:latin typeface="Arial" charset="0"/>
                <a:cs typeface="Arial" charset="0"/>
              </a:rPr>
              <a:t> الحاصل على قوة الله</a:t>
            </a:r>
            <a:endParaRPr lang="en-US" sz="3600" b="1" dirty="0">
              <a:solidFill>
                <a:schemeClr val="bg1"/>
              </a:solidFill>
              <a:latin typeface="Arial" charset="0"/>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نحميا 5</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3914268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6200" y="0"/>
            <a:ext cx="9220200" cy="6858000"/>
          </a:xfrm>
          <a:prstGeom prst="rect">
            <a:avLst/>
          </a:prstGeom>
          <a:gradFill flip="none" rotWithShape="1">
            <a:gsLst>
              <a:gs pos="0">
                <a:srgbClr val="800000"/>
              </a:gs>
              <a:gs pos="100000">
                <a:schemeClr val="bg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sz="1800" baseline="0">
              <a:solidFill>
                <a:prstClr val="white"/>
              </a:solidFill>
              <a:latin typeface="Arial"/>
            </a:endParaRPr>
          </a:p>
        </p:txBody>
      </p:sp>
      <p:sp>
        <p:nvSpPr>
          <p:cNvPr id="53249" name="Title 2"/>
          <p:cNvSpPr>
            <a:spLocks noGrp="1"/>
          </p:cNvSpPr>
          <p:nvPr>
            <p:ph type="title"/>
          </p:nvPr>
        </p:nvSpPr>
        <p:spPr>
          <a:xfrm>
            <a:off x="457200" y="-76200"/>
            <a:ext cx="7467600" cy="1143000"/>
          </a:xfrm>
        </p:spPr>
        <p:txBody>
          <a:bodyPr/>
          <a:lstStyle/>
          <a:p>
            <a:pPr algn="ctr" eaLnBrk="1" hangingPunct="1"/>
            <a:r>
              <a:rPr lang="ar-JO" b="1" dirty="0">
                <a:latin typeface="Arial" charset="0"/>
                <a:cs typeface="Arial" charset="0"/>
              </a:rPr>
              <a:t>هل تساعد الفقير ؟</a:t>
            </a:r>
            <a:endParaRPr lang="en-US" b="1" dirty="0">
              <a:latin typeface="Arial" charset="0"/>
              <a:cs typeface="Arial" charset="0"/>
            </a:endParaRPr>
          </a:p>
        </p:txBody>
      </p:sp>
      <p:pic>
        <p:nvPicPr>
          <p:cNvPr id="869381" name="Content Placeholder 3" descr="poverty - hand.jpg"/>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304800" y="1143000"/>
            <a:ext cx="1776413" cy="2667000"/>
          </a:xfrm>
        </p:spPr>
      </p:pic>
      <p:pic>
        <p:nvPicPr>
          <p:cNvPr id="869382" name="Picture 4" descr="poverty in asia.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828800" y="1676400"/>
            <a:ext cx="2838450" cy="3714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9383" name="Picture 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184650" y="3124200"/>
            <a:ext cx="4940300" cy="3716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9384" name="Picture 6" descr="ASIA_Starvation_North_Korea_(300_x_225).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257800" y="1143000"/>
            <a:ext cx="2857500" cy="214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249"/>
                                        </p:tgtEl>
                                        <p:attrNameLst>
                                          <p:attrName>style.visibility</p:attrName>
                                        </p:attrNameLst>
                                      </p:cBhvr>
                                      <p:to>
                                        <p:strVal val="visible"/>
                                      </p:to>
                                    </p:set>
                                    <p:animEffect transition="in" filter="wipe(left)">
                                      <p:cBhvr>
                                        <p:cTn id="7" dur="500"/>
                                        <p:tgtEl>
                                          <p:spTgt spid="53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6200" y="0"/>
            <a:ext cx="9220200" cy="6858000"/>
          </a:xfrm>
          <a:prstGeom prst="rect">
            <a:avLst/>
          </a:prstGeom>
          <a:gradFill flip="none" rotWithShape="1">
            <a:gsLst>
              <a:gs pos="0">
                <a:srgbClr val="800000"/>
              </a:gs>
              <a:gs pos="100000">
                <a:schemeClr val="bg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sz="1800" baseline="0">
              <a:solidFill>
                <a:prstClr val="white"/>
              </a:solidFill>
              <a:latin typeface="Arial"/>
            </a:endParaRPr>
          </a:p>
        </p:txBody>
      </p:sp>
      <p:pic>
        <p:nvPicPr>
          <p:cNvPr id="871428" name="Content Placeholder 3" descr="poverty - hand.jpg"/>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304800" y="1143000"/>
            <a:ext cx="1776413" cy="2667000"/>
          </a:xfrm>
        </p:spPr>
      </p:pic>
      <p:pic>
        <p:nvPicPr>
          <p:cNvPr id="871429" name="Picture 4" descr="poverty in asia.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828800" y="1676400"/>
            <a:ext cx="2838450" cy="3714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1430" name="Picture 6" descr="ASIA_Starvation_North_Korea_(300_x_225).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257800" y="1143000"/>
            <a:ext cx="2857500" cy="214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2"/>
          <p:cNvSpPr txBox="1">
            <a:spLocks/>
          </p:cNvSpPr>
          <p:nvPr/>
        </p:nvSpPr>
        <p:spPr bwMode="auto">
          <a:xfrm>
            <a:off x="609600" y="3733800"/>
            <a:ext cx="7467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45720" rIns="45720"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l" eaLnBrk="1" hangingPunct="1"/>
            <a:endParaRPr lang="en-US" sz="4600" b="1" baseline="0">
              <a:solidFill>
                <a:srgbClr val="FFFFFF"/>
              </a:solidFill>
              <a:latin typeface="Arial" charset="0"/>
              <a:cs typeface="Arial"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648200" y="0"/>
            <a:ext cx="4419600" cy="681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49" name="Title 2"/>
          <p:cNvSpPr>
            <a:spLocks noGrp="1"/>
          </p:cNvSpPr>
          <p:nvPr>
            <p:ph type="title"/>
          </p:nvPr>
        </p:nvSpPr>
        <p:spPr>
          <a:xfrm rot="20781058">
            <a:off x="968940" y="64639"/>
            <a:ext cx="4512092" cy="6142178"/>
          </a:xfrm>
        </p:spPr>
        <p:txBody>
          <a:bodyPr/>
          <a:lstStyle/>
          <a:p>
            <a:pPr eaLnBrk="1" hangingPunct="1">
              <a:defRPr/>
            </a:pPr>
            <a:r>
              <a:rPr lang="ar-JO" sz="8000" b="1" dirty="0">
                <a:solidFill>
                  <a:srgbClr val="FFFF00"/>
                </a:solidFill>
                <a:effectLst>
                  <a:glow rad="152400">
                    <a:schemeClr val="bg1"/>
                  </a:glow>
                </a:effectLst>
                <a:latin typeface="Arial"/>
                <a:cs typeface="Arial"/>
              </a:rPr>
              <a:t>كيف </a:t>
            </a:r>
            <a:r>
              <a:rPr lang="ar-JO" sz="8000" b="1" dirty="0">
                <a:effectLst>
                  <a:glow rad="152400">
                    <a:schemeClr val="bg1"/>
                  </a:glow>
                </a:effectLst>
                <a:latin typeface="Arial"/>
                <a:cs typeface="Arial"/>
              </a:rPr>
              <a:t>يجب </a:t>
            </a:r>
            <a:br>
              <a:rPr lang="ar-JO" sz="8000" b="1" dirty="0">
                <a:effectLst>
                  <a:glow rad="152400">
                    <a:schemeClr val="bg1"/>
                  </a:glow>
                </a:effectLst>
                <a:latin typeface="Arial"/>
                <a:cs typeface="Arial"/>
              </a:rPr>
            </a:br>
            <a:r>
              <a:rPr lang="ar-JO" sz="8000" b="1" dirty="0">
                <a:effectLst>
                  <a:glow rad="152400">
                    <a:schemeClr val="bg1"/>
                  </a:glow>
                </a:effectLst>
                <a:latin typeface="Arial"/>
                <a:cs typeface="Arial"/>
              </a:rPr>
              <a:t>أن نساعد الفقير ؟</a:t>
            </a:r>
            <a:endParaRPr lang="en-US" sz="8000" b="1" dirty="0">
              <a:effectLst>
                <a:glow rad="152400">
                  <a:schemeClr val="bg1"/>
                </a:glo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53249"/>
                                        </p:tgtEl>
                                        <p:attrNameLst>
                                          <p:attrName>style.visibility</p:attrName>
                                        </p:attrNameLst>
                                      </p:cBhvr>
                                      <p:to>
                                        <p:strVal val="visible"/>
                                      </p:to>
                                    </p:set>
                                    <p:animEffect transition="in" filter="wipe(up)">
                                      <p:cBhvr>
                                        <p:cTn id="7" dur="500"/>
                                        <p:tgtEl>
                                          <p:spTgt spid="53249"/>
                                        </p:tgtEl>
                                      </p:cBhvr>
                                    </p:animEffect>
                                  </p:childTnLst>
                                </p:cTn>
                              </p:par>
                              <p:par>
                                <p:cTn id="8" presetID="22" presetClass="entr" presetSubtype="4" fill="hold" grpId="0" nodeType="withEffect" nodePh="1">
                                  <p:stCondLst>
                                    <p:cond delay="0"/>
                                  </p:stCondLst>
                                  <p:endCondLst>
                                    <p:cond evt="begin" delay="0">
                                      <p:tn val="8"/>
                                    </p:cond>
                                  </p:end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4497" name="Picture 7" descr="nehemiah_building_wal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0" name="Rectangle 2"/>
          <p:cNvSpPr>
            <a:spLocks noGrp="1" noChangeArrowheads="1"/>
          </p:cNvSpPr>
          <p:nvPr>
            <p:ph type="title"/>
          </p:nvPr>
        </p:nvSpPr>
        <p:spPr>
          <a:xfrm>
            <a:off x="74984" y="0"/>
            <a:ext cx="7468816" cy="685800"/>
          </a:xfrm>
        </p:spPr>
        <p:txBody>
          <a:bodyPr anchor="ctr"/>
          <a:lstStyle/>
          <a:p>
            <a:pPr algn="ctr" eaLnBrk="1" hangingPunct="1">
              <a:defRPr/>
            </a:pPr>
            <a:r>
              <a:rPr lang="ar-JO" sz="4000" b="1" dirty="0">
                <a:effectLst>
                  <a:glow rad="139700">
                    <a:schemeClr val="bg1"/>
                  </a:glow>
                  <a:outerShdw blurRad="38100" dist="38100" dir="2700000" algn="tl">
                    <a:srgbClr val="666633"/>
                  </a:outerShdw>
                </a:effectLst>
                <a:latin typeface="Arial"/>
                <a:ea typeface="+mj-ea"/>
                <a:cs typeface="Arial"/>
              </a:rPr>
              <a:t>لنبن السور</a:t>
            </a:r>
            <a:endParaRPr lang="en-SG" sz="4000" dirty="0">
              <a:effectLst>
                <a:glow rad="139700">
                  <a:schemeClr val="bg1"/>
                </a:glow>
              </a:effectLst>
              <a:latin typeface="Arial"/>
              <a:ea typeface="+mj-ea"/>
              <a:cs typeface="Arial"/>
            </a:endParaRPr>
          </a:p>
        </p:txBody>
      </p:sp>
    </p:spTree>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4854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175"/>
            <a:ext cx="91440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
        <p:nvSpPr>
          <p:cNvPr id="748546" name="Rectangle 3"/>
          <p:cNvSpPr>
            <a:spLocks noGrp="1" noChangeArrowheads="1"/>
          </p:cNvSpPr>
          <p:nvPr>
            <p:ph type="title" idx="4294967295"/>
          </p:nvPr>
        </p:nvSpPr>
        <p:spPr>
          <a:xfrm>
            <a:off x="0" y="0"/>
            <a:ext cx="4859338" cy="1447800"/>
          </a:xfrm>
          <a:solidFill>
            <a:srgbClr val="000000"/>
          </a:solidFill>
        </p:spPr>
        <p:txBody>
          <a:bodyPr/>
          <a:lstStyle/>
          <a:p>
            <a:pPr algn="ctr"/>
            <a:r>
              <a:rPr lang="ar-JO" sz="4000" b="1" dirty="0">
                <a:solidFill>
                  <a:srgbClr val="FFFFFF"/>
                </a:solidFill>
                <a:latin typeface="Arial" charset="0"/>
                <a:ea typeface="ＭＳ Ｐゴシック" charset="0"/>
                <a:cs typeface="ＭＳ Ｐゴシック" charset="0"/>
              </a:rPr>
              <a:t>الأعداء في                 زمن نحميا</a:t>
            </a:r>
            <a:endParaRPr lang="en-US" sz="4000" b="1" dirty="0">
              <a:latin typeface="Times New Roman" charset="0"/>
              <a:ea typeface="ＭＳ Ｐゴシック" charset="0"/>
              <a:cs typeface="ＭＳ Ｐゴシック" charset="0"/>
            </a:endParaRPr>
          </a:p>
        </p:txBody>
      </p:sp>
      <p:sp>
        <p:nvSpPr>
          <p:cNvPr id="187397" name="AutoShape 5"/>
          <p:cNvSpPr>
            <a:spLocks noChangeArrowheads="1"/>
          </p:cNvSpPr>
          <p:nvPr/>
        </p:nvSpPr>
        <p:spPr bwMode="auto">
          <a:xfrm>
            <a:off x="2362200" y="4419600"/>
            <a:ext cx="3124200" cy="2438400"/>
          </a:xfrm>
          <a:prstGeom prst="irregularSeal2">
            <a:avLst/>
          </a:prstGeom>
          <a:solidFill>
            <a:srgbClr val="FF0000"/>
          </a:solidFill>
          <a:ln w="9525">
            <a:solidFill>
              <a:schemeClr val="tx1"/>
            </a:solidFill>
            <a:miter lim="800000"/>
            <a:headEnd/>
            <a:tailEnd/>
          </a:ln>
          <a:effectLst>
            <a:outerShdw blurRad="63500" sy="50000"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جشم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العربي</a:t>
            </a:r>
            <a:endParaRPr kumimoji="1" lang="en-US" sz="3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87399" name="AutoShape 7"/>
          <p:cNvSpPr>
            <a:spLocks noChangeArrowheads="1"/>
          </p:cNvSpPr>
          <p:nvPr/>
        </p:nvSpPr>
        <p:spPr bwMode="auto">
          <a:xfrm>
            <a:off x="5105400" y="-381000"/>
            <a:ext cx="3124200" cy="2438400"/>
          </a:xfrm>
          <a:prstGeom prst="irregularSeal2">
            <a:avLst/>
          </a:prstGeom>
          <a:solidFill>
            <a:srgbClr val="FF0000"/>
          </a:solidFill>
          <a:ln w="9525">
            <a:solidFill>
              <a:schemeClr val="tx1"/>
            </a:solidFill>
            <a:miter lim="800000"/>
            <a:headEnd/>
            <a:tailEnd/>
          </a:ln>
          <a:effectLst>
            <a:outerShdw blurRad="63500" sy="50000"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سنبلط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السامري</a:t>
            </a:r>
            <a:endParaRPr kumimoji="1" lang="en-US" sz="3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87400" name="AutoShape 8"/>
          <p:cNvSpPr>
            <a:spLocks noChangeArrowheads="1"/>
          </p:cNvSpPr>
          <p:nvPr/>
        </p:nvSpPr>
        <p:spPr bwMode="auto">
          <a:xfrm>
            <a:off x="6300788" y="2349500"/>
            <a:ext cx="3124200" cy="2438400"/>
          </a:xfrm>
          <a:prstGeom prst="irregularSeal2">
            <a:avLst/>
          </a:prstGeom>
          <a:solidFill>
            <a:srgbClr val="FF0000"/>
          </a:solidFill>
          <a:ln w="9525">
            <a:solidFill>
              <a:schemeClr val="tx1"/>
            </a:solidFill>
            <a:miter lim="800000"/>
            <a:headEnd/>
            <a:tailEnd/>
          </a:ln>
          <a:effectLst>
            <a:outerShdw blurRad="63500" sy="50000"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طوبيا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العموني</a:t>
            </a:r>
            <a:endParaRPr kumimoji="1" lang="en-US" sz="3200" b="1" i="0" u="none" strike="noStrike" kern="1200" cap="none" spc="0" normalizeH="0" baseline="0" noProof="0" dirty="0">
              <a:ln>
                <a:noFill/>
              </a:ln>
              <a:solidFill>
                <a:srgbClr val="FFFFFF"/>
              </a:solidFill>
              <a:effectLst/>
              <a:uLnTx/>
              <a:uFillTx/>
              <a:latin typeface="Arial" charset="0"/>
              <a:ea typeface="ＭＳ Ｐゴシック" charset="0"/>
            </a:endParaRPr>
          </a:p>
        </p:txBody>
      </p:sp>
      <p:pic>
        <p:nvPicPr>
          <p:cNvPr id="748550" name="Picture 1" descr="titlestonewall50b.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48200" y="2590800"/>
            <a:ext cx="2171700" cy="808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8551" name="Text Box 10"/>
          <p:cNvSpPr txBox="1">
            <a:spLocks noChangeArrowheads="1"/>
          </p:cNvSpPr>
          <p:nvPr/>
        </p:nvSpPr>
        <p:spPr bwMode="auto">
          <a:xfrm>
            <a:off x="4837112" y="2743200"/>
            <a:ext cx="1751112" cy="461665"/>
          </a:xfrm>
          <a:prstGeom prst="rect">
            <a:avLst/>
          </a:prstGeom>
          <a:solidFill>
            <a:schemeClr val="tx1">
              <a:lumMod val="50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algn="l">
              <a:defRPr b="1" baseline="0">
                <a:solidFill>
                  <a:srgbClr val="FFFFFF"/>
                </a:solidFill>
                <a:latin typeface="Arial" charset="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نحميا</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6116842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87397"/>
                                        </p:tgtEl>
                                        <p:attrNameLst>
                                          <p:attrName>style.visibility</p:attrName>
                                        </p:attrNameLst>
                                      </p:cBhvr>
                                      <p:to>
                                        <p:strVal val="visible"/>
                                      </p:to>
                                    </p:set>
                                    <p:anim calcmode="lin" valueType="num">
                                      <p:cBhvr>
                                        <p:cTn id="7" dur="500" decel="50000" fill="hold">
                                          <p:stCondLst>
                                            <p:cond delay="0"/>
                                          </p:stCondLst>
                                        </p:cTn>
                                        <p:tgtEl>
                                          <p:spTgt spid="18739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8739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87397"/>
                                        </p:tgtEl>
                                        <p:attrNameLst>
                                          <p:attrName>ppt_w</p:attrName>
                                        </p:attrNameLst>
                                      </p:cBhvr>
                                      <p:tavLst>
                                        <p:tav tm="0">
                                          <p:val>
                                            <p:strVal val="#ppt_w*.05"/>
                                          </p:val>
                                        </p:tav>
                                        <p:tav tm="100000">
                                          <p:val>
                                            <p:strVal val="#ppt_w"/>
                                          </p:val>
                                        </p:tav>
                                      </p:tavLst>
                                    </p:anim>
                                    <p:anim calcmode="lin" valueType="num">
                                      <p:cBhvr>
                                        <p:cTn id="10" dur="1000" fill="hold"/>
                                        <p:tgtEl>
                                          <p:spTgt spid="18739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8739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8739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8739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8739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87399"/>
                                        </p:tgtEl>
                                        <p:attrNameLst>
                                          <p:attrName>style.visibility</p:attrName>
                                        </p:attrNameLst>
                                      </p:cBhvr>
                                      <p:to>
                                        <p:strVal val="visible"/>
                                      </p:to>
                                    </p:set>
                                    <p:anim calcmode="lin" valueType="num">
                                      <p:cBhvr>
                                        <p:cTn id="19" dur="500" decel="50000" fill="hold">
                                          <p:stCondLst>
                                            <p:cond delay="0"/>
                                          </p:stCondLst>
                                        </p:cTn>
                                        <p:tgtEl>
                                          <p:spTgt spid="187399"/>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87399"/>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87399"/>
                                        </p:tgtEl>
                                        <p:attrNameLst>
                                          <p:attrName>ppt_w</p:attrName>
                                        </p:attrNameLst>
                                      </p:cBhvr>
                                      <p:tavLst>
                                        <p:tav tm="0">
                                          <p:val>
                                            <p:strVal val="#ppt_w*.05"/>
                                          </p:val>
                                        </p:tav>
                                        <p:tav tm="100000">
                                          <p:val>
                                            <p:strVal val="#ppt_w"/>
                                          </p:val>
                                        </p:tav>
                                      </p:tavLst>
                                    </p:anim>
                                    <p:anim calcmode="lin" valueType="num">
                                      <p:cBhvr>
                                        <p:cTn id="22" dur="1000" fill="hold"/>
                                        <p:tgtEl>
                                          <p:spTgt spid="187399"/>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87399"/>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87399"/>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87399"/>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8739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187400"/>
                                        </p:tgtEl>
                                        <p:attrNameLst>
                                          <p:attrName>style.visibility</p:attrName>
                                        </p:attrNameLst>
                                      </p:cBhvr>
                                      <p:to>
                                        <p:strVal val="visible"/>
                                      </p:to>
                                    </p:set>
                                    <p:anim calcmode="lin" valueType="num">
                                      <p:cBhvr>
                                        <p:cTn id="31" dur="500" decel="50000" fill="hold">
                                          <p:stCondLst>
                                            <p:cond delay="0"/>
                                          </p:stCondLst>
                                        </p:cTn>
                                        <p:tgtEl>
                                          <p:spTgt spid="187400"/>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87400"/>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87400"/>
                                        </p:tgtEl>
                                        <p:attrNameLst>
                                          <p:attrName>ppt_w</p:attrName>
                                        </p:attrNameLst>
                                      </p:cBhvr>
                                      <p:tavLst>
                                        <p:tav tm="0">
                                          <p:val>
                                            <p:strVal val="#ppt_w*.05"/>
                                          </p:val>
                                        </p:tav>
                                        <p:tav tm="100000">
                                          <p:val>
                                            <p:strVal val="#ppt_w"/>
                                          </p:val>
                                        </p:tav>
                                      </p:tavLst>
                                    </p:anim>
                                    <p:anim calcmode="lin" valueType="num">
                                      <p:cBhvr>
                                        <p:cTn id="34" dur="1000" fill="hold"/>
                                        <p:tgtEl>
                                          <p:spTgt spid="187400"/>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87400"/>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87400"/>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87400"/>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87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7" grpId="0" animBg="1"/>
      <p:bldP spid="187399" grpId="0" animBg="1"/>
      <p:bldP spid="18740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0"/>
            <a:ext cx="9220200" cy="6858000"/>
          </a:xfrm>
          <a:prstGeom prst="rect">
            <a:avLst/>
          </a:prstGeom>
          <a:gradFill flip="none" rotWithShape="1">
            <a:gsLst>
              <a:gs pos="0">
                <a:srgbClr val="800000"/>
              </a:gs>
              <a:gs pos="100000">
                <a:schemeClr val="bg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sz="1800" baseline="0">
              <a:solidFill>
                <a:prstClr val="white"/>
              </a:solidFill>
              <a:latin typeface="Arial"/>
            </a:endParaRPr>
          </a:p>
        </p:txBody>
      </p:sp>
      <p:sp>
        <p:nvSpPr>
          <p:cNvPr id="49154" name="Content Placeholder 1"/>
          <p:cNvSpPr>
            <a:spLocks noGrp="1"/>
          </p:cNvSpPr>
          <p:nvPr>
            <p:ph idx="1"/>
          </p:nvPr>
        </p:nvSpPr>
        <p:spPr>
          <a:xfrm>
            <a:off x="0" y="0"/>
            <a:ext cx="3962400" cy="6858000"/>
          </a:xfrm>
        </p:spPr>
        <p:txBody>
          <a:bodyPr anchor="ctr"/>
          <a:lstStyle/>
          <a:p>
            <a:pPr algn="r" rtl="1" eaLnBrk="1" hangingPunct="1"/>
            <a:r>
              <a:rPr lang="ar-JO" sz="2800" b="1" dirty="0">
                <a:latin typeface="Arial" charset="0"/>
                <a:cs typeface="Arial" charset="0"/>
              </a:rPr>
              <a:t>يمكننا أن نركز كثيراً على نحميا كمدير مشاريع</a:t>
            </a:r>
            <a:endParaRPr lang="en-US" sz="2800" b="1" dirty="0">
              <a:latin typeface="Arial" charset="0"/>
              <a:cs typeface="Arial" charset="0"/>
            </a:endParaRPr>
          </a:p>
          <a:p>
            <a:pPr algn="r" rtl="1" eaLnBrk="1" hangingPunct="1"/>
            <a:r>
              <a:rPr lang="ar-JO" sz="2800" b="1" dirty="0">
                <a:latin typeface="Arial" charset="0"/>
                <a:cs typeface="Arial" charset="0"/>
              </a:rPr>
              <a:t>لكنه كان رجل الصلاة أيضاً</a:t>
            </a:r>
            <a:endParaRPr lang="en-US" sz="2800" b="1" dirty="0">
              <a:latin typeface="Arial" charset="0"/>
              <a:cs typeface="Arial" charset="0"/>
            </a:endParaRPr>
          </a:p>
          <a:p>
            <a:pPr algn="r" rtl="1" eaLnBrk="1" hangingPunct="1"/>
            <a:r>
              <a:rPr lang="ar-JO" sz="2800" b="1" dirty="0">
                <a:latin typeface="Arial" charset="0"/>
                <a:cs typeface="Arial" charset="0"/>
              </a:rPr>
              <a:t>في نحميا 5 نراه يتجاوب مع صرخة الفقير </a:t>
            </a:r>
            <a:endParaRPr lang="en-US" sz="2800" b="1" dirty="0">
              <a:latin typeface="Arial" charset="0"/>
              <a:cs typeface="Arial" charset="0"/>
            </a:endParaRPr>
          </a:p>
          <a:p>
            <a:pPr algn="r" rtl="1" eaLnBrk="1" hangingPunct="1"/>
            <a:r>
              <a:rPr lang="ar-JO" sz="2800" b="1" dirty="0">
                <a:latin typeface="Arial" charset="0"/>
                <a:cs typeface="Arial" charset="0"/>
              </a:rPr>
              <a:t>هل نفعل ؟</a:t>
            </a:r>
            <a:endParaRPr lang="en-US" sz="2800" b="1" dirty="0">
              <a:latin typeface="Arial" charset="0"/>
              <a:cs typeface="Arial" charset="0"/>
            </a:endParaRPr>
          </a:p>
        </p:txBody>
      </p:sp>
      <p:pic>
        <p:nvPicPr>
          <p:cNvPr id="882693" name="Picture 1" descr="prayer at the wall.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14800" y="1828800"/>
            <a:ext cx="51689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3" name="Title 2"/>
          <p:cNvSpPr>
            <a:spLocks noGrp="1"/>
          </p:cNvSpPr>
          <p:nvPr>
            <p:ph type="title"/>
          </p:nvPr>
        </p:nvSpPr>
        <p:spPr>
          <a:xfrm>
            <a:off x="4870450" y="914400"/>
            <a:ext cx="3657600" cy="1143000"/>
          </a:xfrm>
        </p:spPr>
        <p:txBody>
          <a:bodyPr/>
          <a:lstStyle/>
          <a:p>
            <a:pPr algn="ctr" eaLnBrk="1" hangingPunct="1"/>
            <a:r>
              <a:rPr lang="ar-JO" sz="5400" b="1" dirty="0">
                <a:latin typeface="Arial" charset="0"/>
                <a:cs typeface="Arial" charset="0"/>
              </a:rPr>
              <a:t>الصلاة</a:t>
            </a:r>
            <a:endParaRPr lang="en-US" sz="5400" b="1" dirty="0">
              <a:latin typeface="Arial" charset="0"/>
              <a:cs typeface="Arial" charset="0"/>
            </a:endParaRPr>
          </a:p>
        </p:txBody>
      </p:sp>
      <p:sp>
        <p:nvSpPr>
          <p:cNvPr id="6" name="Title 2"/>
          <p:cNvSpPr txBox="1">
            <a:spLocks/>
          </p:cNvSpPr>
          <p:nvPr/>
        </p:nvSpPr>
        <p:spPr bwMode="auto">
          <a:xfrm>
            <a:off x="4527550" y="4876800"/>
            <a:ext cx="4343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45720" rIns="45720"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r>
              <a:rPr lang="ar-JO" sz="5400" b="1" baseline="0" dirty="0">
                <a:solidFill>
                  <a:srgbClr val="FFFFFF"/>
                </a:solidFill>
                <a:latin typeface="Arial" charset="0"/>
                <a:cs typeface="Arial" charset="0"/>
              </a:rPr>
              <a:t>الرحمة</a:t>
            </a:r>
            <a:endParaRPr lang="en-US" sz="5400" b="1" baseline="0" dirty="0">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15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15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915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9154">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build="p"/>
      <p:bldP spid="49153" grpId="0"/>
      <p:bldP spid="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6785"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2" name="Title 2"/>
          <p:cNvSpPr>
            <a:spLocks noGrp="1"/>
          </p:cNvSpPr>
          <p:nvPr>
            <p:ph type="title"/>
          </p:nvPr>
        </p:nvSpPr>
        <p:spPr>
          <a:xfrm>
            <a:off x="228600" y="3857628"/>
            <a:ext cx="8382000" cy="2924172"/>
          </a:xfrm>
        </p:spPr>
        <p:txBody>
          <a:bodyPr/>
          <a:lstStyle/>
          <a:p>
            <a:pPr marL="419100" indent="-419100" algn="r" eaLnBrk="1" hangingPunct="1">
              <a:defRPr/>
            </a:pPr>
            <a:br>
              <a:rPr lang="en-US" sz="4400" b="1" dirty="0">
                <a:effectLst>
                  <a:glow rad="228600">
                    <a:schemeClr val="bg1"/>
                  </a:glow>
                </a:effectLst>
                <a:latin typeface="Arial" charset="0"/>
                <a:cs typeface="Arial" charset="0"/>
              </a:rPr>
            </a:br>
            <a:r>
              <a:rPr lang="ar-JO" sz="4400" b="1" dirty="0">
                <a:effectLst>
                  <a:glow rad="228600">
                    <a:schemeClr val="bg1"/>
                  </a:glow>
                </a:effectLst>
                <a:latin typeface="Arial" charset="0"/>
                <a:cs typeface="Arial" charset="0"/>
              </a:rPr>
              <a:t>1. ساعد نحميا الفقراء من خلال </a:t>
            </a:r>
            <a:r>
              <a:rPr lang="ar-JO" sz="4400" b="1" dirty="0">
                <a:solidFill>
                  <a:srgbClr val="FFFF00"/>
                </a:solidFill>
                <a:effectLst>
                  <a:glow rad="228600">
                    <a:schemeClr val="bg1"/>
                  </a:glow>
                </a:effectLst>
                <a:latin typeface="Arial" charset="0"/>
                <a:cs typeface="Arial" charset="0"/>
              </a:rPr>
              <a:t>محاربة الطمع</a:t>
            </a:r>
            <a:r>
              <a:rPr lang="ar-JO" sz="4400" b="1" dirty="0">
                <a:effectLst>
                  <a:glow rad="228600">
                    <a:schemeClr val="bg1"/>
                  </a:glow>
                </a:effectLst>
                <a:latin typeface="Arial" charset="0"/>
                <a:cs typeface="Arial" charset="0"/>
              </a:rPr>
              <a:t> في حياة الآخرين و حياته الشخصية (5: 1-19)</a:t>
            </a:r>
            <a:endParaRPr lang="en-US" sz="4400" b="1" dirty="0">
              <a:effectLst>
                <a:glow rad="228600">
                  <a:schemeClr val="bg1"/>
                </a:glow>
              </a:effectLst>
              <a:latin typeface="Arial" charset="0"/>
              <a:cs typeface="Arial"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001000" cy="685800"/>
          </a:xfrm>
          <a:solidFill>
            <a:srgbClr val="000000"/>
          </a:solidFill>
        </p:spPr>
        <p:txBody>
          <a:bodyPr/>
          <a:lstStyle/>
          <a:p>
            <a:pPr algn="ctr" eaLnBrk="1" hangingPunct="1">
              <a:defRPr/>
            </a:pPr>
            <a:r>
              <a:rPr lang="ar-JO" sz="3600" b="1" dirty="0">
                <a:solidFill>
                  <a:srgbClr val="FFFFFF"/>
                </a:solidFill>
                <a:latin typeface="Arial Black" charset="0"/>
                <a:ea typeface="ＭＳ Ｐゴシック" charset="0"/>
                <a:cs typeface="ＭＳ Ｐゴシック" charset="0"/>
              </a:rPr>
              <a:t>تشابه عزرا مع أستير</a:t>
            </a:r>
            <a:endParaRPr lang="en-US" sz="3600" b="1" dirty="0">
              <a:solidFill>
                <a:srgbClr val="FFFFFF"/>
              </a:solidFill>
              <a:latin typeface="Arial Black" charset="0"/>
              <a:ea typeface="ＭＳ Ｐゴシック" charset="0"/>
              <a:cs typeface="ＭＳ Ｐゴシック" charset="0"/>
            </a:endParaRPr>
          </a:p>
        </p:txBody>
      </p:sp>
      <p:sp>
        <p:nvSpPr>
          <p:cNvPr id="106499"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ar-JO" b="1" baseline="0" dirty="0">
                <a:solidFill>
                  <a:srgbClr val="000000"/>
                </a:solidFill>
                <a:latin typeface="Arial" charset="0"/>
                <a:cs typeface="Arial" charset="0"/>
              </a:rPr>
              <a:t>289</a:t>
            </a:r>
            <a:endParaRPr lang="en-US" b="1" baseline="0" dirty="0">
              <a:solidFill>
                <a:srgbClr val="000000"/>
              </a:solidFill>
              <a:latin typeface="Arial" charset="0"/>
              <a:cs typeface="Arial" charset="0"/>
            </a:endParaRPr>
          </a:p>
        </p:txBody>
      </p:sp>
      <p:grpSp>
        <p:nvGrpSpPr>
          <p:cNvPr id="106500" name="Group 106"/>
          <p:cNvGrpSpPr>
            <a:grpSpLocks/>
          </p:cNvGrpSpPr>
          <p:nvPr/>
        </p:nvGrpSpPr>
        <p:grpSpPr bwMode="auto">
          <a:xfrm>
            <a:off x="0" y="762000"/>
            <a:ext cx="9144000" cy="6019800"/>
            <a:chOff x="0" y="480"/>
            <a:chExt cx="5760" cy="3792"/>
          </a:xfrm>
        </p:grpSpPr>
        <p:grpSp>
          <p:nvGrpSpPr>
            <p:cNvPr id="106501" name="Group 37"/>
            <p:cNvGrpSpPr>
              <a:grpSpLocks/>
            </p:cNvGrpSpPr>
            <p:nvPr/>
          </p:nvGrpSpPr>
          <p:grpSpPr bwMode="auto">
            <a:xfrm>
              <a:off x="0" y="480"/>
              <a:ext cx="5760" cy="336"/>
              <a:chOff x="0" y="0"/>
              <a:chExt cx="4539" cy="671"/>
            </a:xfrm>
          </p:grpSpPr>
          <p:sp>
            <p:nvSpPr>
              <p:cNvPr id="106595" name="Rectangle 4"/>
              <p:cNvSpPr>
                <a:spLocks noChangeArrowheads="1"/>
              </p:cNvSpPr>
              <p:nvPr/>
            </p:nvSpPr>
            <p:spPr bwMode="auto">
              <a:xfrm>
                <a:off x="32" y="0"/>
                <a:ext cx="4475" cy="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eaLnBrk="1" hangingPunct="1"/>
                <a:r>
                  <a:rPr lang="ar-JO" altLang="zh-CN" b="1" baseline="0" dirty="0">
                    <a:solidFill>
                      <a:srgbClr val="000000"/>
                    </a:solidFill>
                    <a:latin typeface="Arial Narrow" charset="0"/>
                    <a:cs typeface="Times New Roman" charset="0"/>
                  </a:rPr>
                  <a:t>استرداد الهيكل و الشعب</a:t>
                </a:r>
                <a:endParaRPr lang="en-US" altLang="zh-CN" b="1" baseline="0" dirty="0">
                  <a:solidFill>
                    <a:srgbClr val="000000"/>
                  </a:solidFill>
                  <a:latin typeface="Arial Narrow" charset="0"/>
                  <a:ea typeface="宋体" charset="0"/>
                  <a:cs typeface="宋体" charset="0"/>
                </a:endParaRPr>
              </a:p>
            </p:txBody>
          </p:sp>
          <p:sp>
            <p:nvSpPr>
              <p:cNvPr id="106596" name="Rectangle 36"/>
              <p:cNvSpPr>
                <a:spLocks noChangeArrowheads="1"/>
              </p:cNvSpPr>
              <p:nvPr/>
            </p:nvSpPr>
            <p:spPr bwMode="auto">
              <a:xfrm>
                <a:off x="0" y="0"/>
                <a:ext cx="4539"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l" eaLnBrk="1" hangingPunct="1"/>
                <a:endParaRPr lang="en-US" baseline="0">
                  <a:solidFill>
                    <a:srgbClr val="EAE8E2"/>
                  </a:solidFill>
                  <a:cs typeface="Times New Roman" charset="0"/>
                </a:endParaRPr>
              </a:p>
            </p:txBody>
          </p:sp>
        </p:grpSp>
        <p:grpSp>
          <p:nvGrpSpPr>
            <p:cNvPr id="106502" name="Group 39"/>
            <p:cNvGrpSpPr>
              <a:grpSpLocks/>
            </p:cNvGrpSpPr>
            <p:nvPr/>
          </p:nvGrpSpPr>
          <p:grpSpPr bwMode="auto">
            <a:xfrm>
              <a:off x="0" y="816"/>
              <a:ext cx="2731" cy="423"/>
              <a:chOff x="0" y="671"/>
              <a:chExt cx="2152" cy="845"/>
            </a:xfrm>
          </p:grpSpPr>
          <p:sp>
            <p:nvSpPr>
              <p:cNvPr id="106593" name="Rectangle 5"/>
              <p:cNvSpPr>
                <a:spLocks noChangeArrowheads="1"/>
              </p:cNvSpPr>
              <p:nvPr/>
            </p:nvSpPr>
            <p:spPr bwMode="auto">
              <a:xfrm>
                <a:off x="32" y="671"/>
                <a:ext cx="2088" cy="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eaLnBrk="1" hangingPunct="1"/>
                <a:r>
                  <a:rPr lang="ar-JO" altLang="zh-CN" b="1" baseline="0" dirty="0">
                    <a:solidFill>
                      <a:srgbClr val="000000"/>
                    </a:solidFill>
                    <a:latin typeface="Arial Narrow" charset="0"/>
                    <a:cs typeface="Times New Roman" charset="0"/>
                  </a:rPr>
                  <a:t>الهيكل</a:t>
                </a:r>
                <a:endParaRPr lang="en-US" altLang="zh-CN" b="1" baseline="0" dirty="0">
                  <a:solidFill>
                    <a:srgbClr val="000000"/>
                  </a:solidFill>
                  <a:latin typeface="Arial Narrow" charset="0"/>
                  <a:ea typeface="宋体" charset="0"/>
                  <a:cs typeface="宋体" charset="0"/>
                </a:endParaRPr>
              </a:p>
            </p:txBody>
          </p:sp>
          <p:sp>
            <p:nvSpPr>
              <p:cNvPr id="106594" name="Rectangle 38"/>
              <p:cNvSpPr>
                <a:spLocks noChangeArrowheads="1"/>
              </p:cNvSpPr>
              <p:nvPr/>
            </p:nvSpPr>
            <p:spPr bwMode="auto">
              <a:xfrm>
                <a:off x="0" y="671"/>
                <a:ext cx="2152"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l" eaLnBrk="1" hangingPunct="1"/>
                <a:endParaRPr lang="en-US" baseline="0">
                  <a:solidFill>
                    <a:srgbClr val="EAE8E2"/>
                  </a:solidFill>
                  <a:cs typeface="Times New Roman" charset="0"/>
                </a:endParaRPr>
              </a:p>
            </p:txBody>
          </p:sp>
        </p:grpSp>
        <p:grpSp>
          <p:nvGrpSpPr>
            <p:cNvPr id="106503" name="Group 45"/>
            <p:cNvGrpSpPr>
              <a:grpSpLocks/>
            </p:cNvGrpSpPr>
            <p:nvPr/>
          </p:nvGrpSpPr>
          <p:grpSpPr bwMode="auto">
            <a:xfrm>
              <a:off x="3204" y="816"/>
              <a:ext cx="2556" cy="423"/>
              <a:chOff x="2525" y="671"/>
              <a:chExt cx="2014" cy="845"/>
            </a:xfrm>
          </p:grpSpPr>
          <p:sp>
            <p:nvSpPr>
              <p:cNvPr id="106591" name="Rectangle 7"/>
              <p:cNvSpPr>
                <a:spLocks noChangeArrowheads="1"/>
              </p:cNvSpPr>
              <p:nvPr/>
            </p:nvSpPr>
            <p:spPr bwMode="auto">
              <a:xfrm>
                <a:off x="2557" y="671"/>
                <a:ext cx="1950" cy="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eaLnBrk="1" hangingPunct="1"/>
                <a:r>
                  <a:rPr lang="ar-JO" altLang="zh-CN" b="1" baseline="0" dirty="0">
                    <a:solidFill>
                      <a:srgbClr val="000000"/>
                    </a:solidFill>
                    <a:latin typeface="Arial Narrow" charset="0"/>
                    <a:cs typeface="Times New Roman" charset="0"/>
                  </a:rPr>
                  <a:t>الشعب</a:t>
                </a:r>
                <a:endParaRPr lang="en-US" altLang="zh-CN" b="1" baseline="0" dirty="0">
                  <a:solidFill>
                    <a:srgbClr val="000000"/>
                  </a:solidFill>
                  <a:latin typeface="Arial Narrow" charset="0"/>
                  <a:ea typeface="宋体" charset="0"/>
                  <a:cs typeface="宋体" charset="0"/>
                </a:endParaRPr>
              </a:p>
            </p:txBody>
          </p:sp>
          <p:sp>
            <p:nvSpPr>
              <p:cNvPr id="106592" name="Rectangle 44"/>
              <p:cNvSpPr>
                <a:spLocks noChangeArrowheads="1"/>
              </p:cNvSpPr>
              <p:nvPr/>
            </p:nvSpPr>
            <p:spPr bwMode="auto">
              <a:xfrm>
                <a:off x="2525" y="671"/>
                <a:ext cx="2014"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l" eaLnBrk="1" hangingPunct="1"/>
                <a:endParaRPr lang="en-US" baseline="0">
                  <a:solidFill>
                    <a:srgbClr val="EAE8E2"/>
                  </a:solidFill>
                  <a:cs typeface="Times New Roman" charset="0"/>
                </a:endParaRPr>
              </a:p>
            </p:txBody>
          </p:sp>
        </p:grpSp>
        <p:grpSp>
          <p:nvGrpSpPr>
            <p:cNvPr id="106504" name="Group 47"/>
            <p:cNvGrpSpPr>
              <a:grpSpLocks/>
            </p:cNvGrpSpPr>
            <p:nvPr/>
          </p:nvGrpSpPr>
          <p:grpSpPr bwMode="auto">
            <a:xfrm>
              <a:off x="0" y="1239"/>
              <a:ext cx="2731" cy="316"/>
              <a:chOff x="0" y="1516"/>
              <a:chExt cx="2152" cy="633"/>
            </a:xfrm>
          </p:grpSpPr>
          <p:sp>
            <p:nvSpPr>
              <p:cNvPr id="106589" name="Rectangle 8"/>
              <p:cNvSpPr>
                <a:spLocks noChangeArrowheads="1"/>
              </p:cNvSpPr>
              <p:nvPr/>
            </p:nvSpPr>
            <p:spPr bwMode="auto">
              <a:xfrm>
                <a:off x="32" y="1516"/>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eaLnBrk="1" hangingPunct="1"/>
                <a:r>
                  <a:rPr lang="ar-JO" altLang="zh-CN" b="1" baseline="0" dirty="0">
                    <a:solidFill>
                      <a:srgbClr val="000000"/>
                    </a:solidFill>
                    <a:latin typeface="Arial Narrow" charset="0"/>
                    <a:cs typeface="Times New Roman" charset="0"/>
                  </a:rPr>
                  <a:t>زربابل</a:t>
                </a:r>
                <a:endParaRPr lang="en-US" altLang="zh-CN" b="1" baseline="0" dirty="0">
                  <a:solidFill>
                    <a:srgbClr val="000000"/>
                  </a:solidFill>
                  <a:latin typeface="Arial Narrow" charset="0"/>
                  <a:ea typeface="宋体" charset="0"/>
                  <a:cs typeface="宋体" charset="0"/>
                </a:endParaRPr>
              </a:p>
            </p:txBody>
          </p:sp>
          <p:sp>
            <p:nvSpPr>
              <p:cNvPr id="106590" name="Rectangle 46"/>
              <p:cNvSpPr>
                <a:spLocks noChangeArrowheads="1"/>
              </p:cNvSpPr>
              <p:nvPr/>
            </p:nvSpPr>
            <p:spPr bwMode="auto">
              <a:xfrm>
                <a:off x="0" y="1516"/>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l" eaLnBrk="1" hangingPunct="1"/>
                <a:endParaRPr lang="en-US" baseline="0">
                  <a:solidFill>
                    <a:srgbClr val="EAE8E2"/>
                  </a:solidFill>
                  <a:cs typeface="Times New Roman" charset="0"/>
                </a:endParaRPr>
              </a:p>
            </p:txBody>
          </p:sp>
        </p:grpSp>
        <p:grpSp>
          <p:nvGrpSpPr>
            <p:cNvPr id="106505" name="Group 49"/>
            <p:cNvGrpSpPr>
              <a:grpSpLocks/>
            </p:cNvGrpSpPr>
            <p:nvPr/>
          </p:nvGrpSpPr>
          <p:grpSpPr bwMode="auto">
            <a:xfrm>
              <a:off x="3204" y="1239"/>
              <a:ext cx="2556" cy="316"/>
              <a:chOff x="2525" y="1516"/>
              <a:chExt cx="2014" cy="633"/>
            </a:xfrm>
          </p:grpSpPr>
          <p:sp>
            <p:nvSpPr>
              <p:cNvPr id="106587" name="Rectangle 9"/>
              <p:cNvSpPr>
                <a:spLocks noChangeArrowheads="1"/>
              </p:cNvSpPr>
              <p:nvPr/>
            </p:nvSpPr>
            <p:spPr bwMode="auto">
              <a:xfrm>
                <a:off x="2557" y="1516"/>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eaLnBrk="1" hangingPunct="1"/>
                <a:r>
                  <a:rPr lang="en-US" altLang="zh-CN" b="1" baseline="0" dirty="0">
                    <a:solidFill>
                      <a:srgbClr val="000000"/>
                    </a:solidFill>
                    <a:latin typeface="Arial Narrow" charset="0"/>
                    <a:cs typeface="Times New Roman" charset="0"/>
                  </a:rPr>
                  <a:t> </a:t>
                </a:r>
                <a:r>
                  <a:rPr lang="ar-JO" altLang="zh-CN" b="1" baseline="0" dirty="0">
                    <a:solidFill>
                      <a:srgbClr val="000000"/>
                    </a:solidFill>
                    <a:latin typeface="Arial Narrow" charset="0"/>
                    <a:cs typeface="Times New Roman" charset="0"/>
                  </a:rPr>
                  <a:t>عزرا</a:t>
                </a:r>
                <a:endParaRPr lang="en-US" altLang="zh-CN" b="1" baseline="0" dirty="0">
                  <a:solidFill>
                    <a:srgbClr val="000000"/>
                  </a:solidFill>
                  <a:latin typeface="Arial Narrow" charset="0"/>
                  <a:ea typeface="宋体" charset="0"/>
                  <a:cs typeface="宋体" charset="0"/>
                </a:endParaRPr>
              </a:p>
            </p:txBody>
          </p:sp>
          <p:sp>
            <p:nvSpPr>
              <p:cNvPr id="106588" name="Rectangle 48"/>
              <p:cNvSpPr>
                <a:spLocks noChangeArrowheads="1"/>
              </p:cNvSpPr>
              <p:nvPr/>
            </p:nvSpPr>
            <p:spPr bwMode="auto">
              <a:xfrm>
                <a:off x="2525" y="1516"/>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l" eaLnBrk="1" hangingPunct="1"/>
                <a:endParaRPr lang="en-US" baseline="0">
                  <a:solidFill>
                    <a:srgbClr val="EAE8E2"/>
                  </a:solidFill>
                  <a:cs typeface="Times New Roman" charset="0"/>
                </a:endParaRPr>
              </a:p>
            </p:txBody>
          </p:sp>
        </p:grpSp>
        <p:grpSp>
          <p:nvGrpSpPr>
            <p:cNvPr id="106506" name="Group 51"/>
            <p:cNvGrpSpPr>
              <a:grpSpLocks/>
            </p:cNvGrpSpPr>
            <p:nvPr/>
          </p:nvGrpSpPr>
          <p:grpSpPr bwMode="auto">
            <a:xfrm>
              <a:off x="0" y="1555"/>
              <a:ext cx="2731" cy="317"/>
              <a:chOff x="0" y="2149"/>
              <a:chExt cx="2152" cy="633"/>
            </a:xfrm>
          </p:grpSpPr>
          <p:sp>
            <p:nvSpPr>
              <p:cNvPr id="106585" name="Rectangle 10"/>
              <p:cNvSpPr>
                <a:spLocks noChangeArrowheads="1"/>
              </p:cNvSpPr>
              <p:nvPr/>
            </p:nvSpPr>
            <p:spPr bwMode="auto">
              <a:xfrm>
                <a:off x="32" y="2149"/>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eaLnBrk="1" hangingPunct="1"/>
                <a:r>
                  <a:rPr lang="ar-JO" altLang="zh-CN" b="1" baseline="0" dirty="0">
                    <a:solidFill>
                      <a:srgbClr val="000000"/>
                    </a:solidFill>
                    <a:latin typeface="Arial Narrow" charset="0"/>
                    <a:cs typeface="Times New Roman" charset="0"/>
                  </a:rPr>
                  <a:t>عزرا 1-6</a:t>
                </a:r>
                <a:endParaRPr lang="en-US" altLang="zh-CN" b="1" baseline="0" dirty="0">
                  <a:solidFill>
                    <a:srgbClr val="000000"/>
                  </a:solidFill>
                  <a:latin typeface="Arial Narrow" charset="0"/>
                  <a:ea typeface="宋体" charset="0"/>
                  <a:cs typeface="宋体" charset="0"/>
                </a:endParaRPr>
              </a:p>
            </p:txBody>
          </p:sp>
          <p:sp>
            <p:nvSpPr>
              <p:cNvPr id="106586" name="Rectangle 50"/>
              <p:cNvSpPr>
                <a:spLocks noChangeArrowheads="1"/>
              </p:cNvSpPr>
              <p:nvPr/>
            </p:nvSpPr>
            <p:spPr bwMode="auto">
              <a:xfrm>
                <a:off x="0" y="2149"/>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l" eaLnBrk="1" hangingPunct="1"/>
                <a:endParaRPr lang="en-US" baseline="0">
                  <a:solidFill>
                    <a:srgbClr val="EAE8E2"/>
                  </a:solidFill>
                  <a:cs typeface="Times New Roman" charset="0"/>
                </a:endParaRPr>
              </a:p>
            </p:txBody>
          </p:sp>
        </p:grpSp>
        <p:grpSp>
          <p:nvGrpSpPr>
            <p:cNvPr id="106507" name="Group 53"/>
            <p:cNvGrpSpPr>
              <a:grpSpLocks/>
            </p:cNvGrpSpPr>
            <p:nvPr/>
          </p:nvGrpSpPr>
          <p:grpSpPr bwMode="auto">
            <a:xfrm>
              <a:off x="3204" y="1555"/>
              <a:ext cx="2556" cy="317"/>
              <a:chOff x="2525" y="2149"/>
              <a:chExt cx="2014" cy="633"/>
            </a:xfrm>
          </p:grpSpPr>
          <p:sp>
            <p:nvSpPr>
              <p:cNvPr id="106583" name="Rectangle 11"/>
              <p:cNvSpPr>
                <a:spLocks noChangeArrowheads="1"/>
              </p:cNvSpPr>
              <p:nvPr/>
            </p:nvSpPr>
            <p:spPr bwMode="auto">
              <a:xfrm>
                <a:off x="2557" y="2149"/>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eaLnBrk="1" hangingPunct="1"/>
                <a:r>
                  <a:rPr lang="en-US" altLang="zh-CN" b="1" baseline="0" dirty="0">
                    <a:solidFill>
                      <a:srgbClr val="000000"/>
                    </a:solidFill>
                    <a:latin typeface="Arial Narrow" charset="0"/>
                    <a:cs typeface="Times New Roman" charset="0"/>
                  </a:rPr>
                  <a:t> </a:t>
                </a:r>
                <a:r>
                  <a:rPr lang="ar-JO" altLang="zh-CN" b="1" baseline="0" dirty="0">
                    <a:solidFill>
                      <a:srgbClr val="000000"/>
                    </a:solidFill>
                    <a:latin typeface="Arial Narrow" charset="0"/>
                    <a:cs typeface="Times New Roman" charset="0"/>
                  </a:rPr>
                  <a:t>عزرا 7-10</a:t>
                </a:r>
                <a:endParaRPr lang="en-US" altLang="zh-CN" b="1" baseline="0" dirty="0">
                  <a:solidFill>
                    <a:srgbClr val="000000"/>
                  </a:solidFill>
                  <a:latin typeface="Arial Narrow" charset="0"/>
                  <a:ea typeface="宋体" charset="0"/>
                  <a:cs typeface="宋体" charset="0"/>
                </a:endParaRPr>
              </a:p>
            </p:txBody>
          </p:sp>
          <p:sp>
            <p:nvSpPr>
              <p:cNvPr id="106584" name="Rectangle 52"/>
              <p:cNvSpPr>
                <a:spLocks noChangeArrowheads="1"/>
              </p:cNvSpPr>
              <p:nvPr/>
            </p:nvSpPr>
            <p:spPr bwMode="auto">
              <a:xfrm>
                <a:off x="2525" y="2149"/>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l" eaLnBrk="1" hangingPunct="1"/>
                <a:endParaRPr lang="en-US" baseline="0">
                  <a:solidFill>
                    <a:srgbClr val="EAE8E2"/>
                  </a:solidFill>
                  <a:cs typeface="Times New Roman" charset="0"/>
                </a:endParaRPr>
              </a:p>
            </p:txBody>
          </p:sp>
        </p:grpSp>
        <p:grpSp>
          <p:nvGrpSpPr>
            <p:cNvPr id="106508" name="Group 55"/>
            <p:cNvGrpSpPr>
              <a:grpSpLocks/>
            </p:cNvGrpSpPr>
            <p:nvPr/>
          </p:nvGrpSpPr>
          <p:grpSpPr bwMode="auto">
            <a:xfrm>
              <a:off x="0" y="1872"/>
              <a:ext cx="2731" cy="317"/>
              <a:chOff x="0" y="2782"/>
              <a:chExt cx="2152" cy="633"/>
            </a:xfrm>
          </p:grpSpPr>
          <p:sp>
            <p:nvSpPr>
              <p:cNvPr id="106581" name="Rectangle 12"/>
              <p:cNvSpPr>
                <a:spLocks noChangeArrowheads="1"/>
              </p:cNvSpPr>
              <p:nvPr/>
            </p:nvSpPr>
            <p:spPr bwMode="auto">
              <a:xfrm>
                <a:off x="32" y="2782"/>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eaLnBrk="1" hangingPunct="1"/>
                <a:r>
                  <a:rPr lang="ar-JO" altLang="zh-CN" b="1" baseline="0" dirty="0">
                    <a:solidFill>
                      <a:srgbClr val="000000"/>
                    </a:solidFill>
                    <a:latin typeface="Arial Narrow" charset="0"/>
                    <a:cs typeface="Times New Roman" charset="0"/>
                  </a:rPr>
                  <a:t>50000 عائد</a:t>
                </a:r>
                <a:endParaRPr lang="en-US" altLang="zh-CN" b="1" baseline="0" dirty="0">
                  <a:solidFill>
                    <a:srgbClr val="000000"/>
                  </a:solidFill>
                  <a:latin typeface="Arial Narrow" charset="0"/>
                  <a:ea typeface="宋体" charset="0"/>
                  <a:cs typeface="宋体" charset="0"/>
                </a:endParaRPr>
              </a:p>
            </p:txBody>
          </p:sp>
          <p:sp>
            <p:nvSpPr>
              <p:cNvPr id="106582" name="Rectangle 54"/>
              <p:cNvSpPr>
                <a:spLocks noChangeArrowheads="1"/>
              </p:cNvSpPr>
              <p:nvPr/>
            </p:nvSpPr>
            <p:spPr bwMode="auto">
              <a:xfrm>
                <a:off x="0" y="2782"/>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l" eaLnBrk="1" hangingPunct="1"/>
                <a:endParaRPr lang="en-US" baseline="0">
                  <a:solidFill>
                    <a:srgbClr val="EAE8E2"/>
                  </a:solidFill>
                  <a:cs typeface="Times New Roman" charset="0"/>
                </a:endParaRPr>
              </a:p>
            </p:txBody>
          </p:sp>
        </p:grpSp>
        <p:grpSp>
          <p:nvGrpSpPr>
            <p:cNvPr id="106509" name="Group 57"/>
            <p:cNvGrpSpPr>
              <a:grpSpLocks/>
            </p:cNvGrpSpPr>
            <p:nvPr/>
          </p:nvGrpSpPr>
          <p:grpSpPr bwMode="auto">
            <a:xfrm>
              <a:off x="3204" y="1872"/>
              <a:ext cx="2556" cy="317"/>
              <a:chOff x="2525" y="2782"/>
              <a:chExt cx="2014" cy="633"/>
            </a:xfrm>
          </p:grpSpPr>
          <p:sp>
            <p:nvSpPr>
              <p:cNvPr id="106579" name="Rectangle 13"/>
              <p:cNvSpPr>
                <a:spLocks noChangeArrowheads="1"/>
              </p:cNvSpPr>
              <p:nvPr/>
            </p:nvSpPr>
            <p:spPr bwMode="auto">
              <a:xfrm>
                <a:off x="2557" y="2782"/>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eaLnBrk="1" hangingPunct="1"/>
                <a:r>
                  <a:rPr lang="en-US" altLang="zh-CN" b="1" baseline="0" dirty="0">
                    <a:solidFill>
                      <a:srgbClr val="000000"/>
                    </a:solidFill>
                    <a:latin typeface="Arial Narrow" charset="0"/>
                    <a:cs typeface="Times New Roman" charset="0"/>
                  </a:rPr>
                  <a:t> </a:t>
                </a:r>
                <a:r>
                  <a:rPr lang="ar-JO" altLang="zh-CN" b="1" baseline="0" dirty="0">
                    <a:solidFill>
                      <a:srgbClr val="000000"/>
                    </a:solidFill>
                    <a:latin typeface="Arial Narrow" charset="0"/>
                    <a:cs typeface="Times New Roman" charset="0"/>
                  </a:rPr>
                  <a:t>5000 عائد</a:t>
                </a:r>
                <a:endParaRPr lang="en-US" altLang="zh-CN" b="1" baseline="0" dirty="0">
                  <a:solidFill>
                    <a:srgbClr val="000000"/>
                  </a:solidFill>
                  <a:latin typeface="Arial Narrow" charset="0"/>
                  <a:ea typeface="宋体" charset="0"/>
                  <a:cs typeface="宋体" charset="0"/>
                </a:endParaRPr>
              </a:p>
            </p:txBody>
          </p:sp>
          <p:sp>
            <p:nvSpPr>
              <p:cNvPr id="106580" name="Rectangle 56"/>
              <p:cNvSpPr>
                <a:spLocks noChangeArrowheads="1"/>
              </p:cNvSpPr>
              <p:nvPr/>
            </p:nvSpPr>
            <p:spPr bwMode="auto">
              <a:xfrm>
                <a:off x="2525" y="2782"/>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l" eaLnBrk="1" hangingPunct="1"/>
                <a:endParaRPr lang="en-US" baseline="0">
                  <a:solidFill>
                    <a:srgbClr val="EAE8E2"/>
                  </a:solidFill>
                  <a:cs typeface="Times New Roman" charset="0"/>
                </a:endParaRPr>
              </a:p>
            </p:txBody>
          </p:sp>
        </p:grpSp>
        <p:grpSp>
          <p:nvGrpSpPr>
            <p:cNvPr id="106510" name="Group 59"/>
            <p:cNvGrpSpPr>
              <a:grpSpLocks/>
            </p:cNvGrpSpPr>
            <p:nvPr/>
          </p:nvGrpSpPr>
          <p:grpSpPr bwMode="auto">
            <a:xfrm>
              <a:off x="0" y="2189"/>
              <a:ext cx="2731" cy="317"/>
              <a:chOff x="0" y="3415"/>
              <a:chExt cx="2152" cy="633"/>
            </a:xfrm>
          </p:grpSpPr>
          <p:sp>
            <p:nvSpPr>
              <p:cNvPr id="106577" name="Rectangle 14"/>
              <p:cNvSpPr>
                <a:spLocks noChangeArrowheads="1"/>
              </p:cNvSpPr>
              <p:nvPr/>
            </p:nvSpPr>
            <p:spPr bwMode="auto">
              <a:xfrm>
                <a:off x="32" y="3415"/>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eaLnBrk="1" hangingPunct="1"/>
                <a:r>
                  <a:rPr lang="ar-JO" altLang="zh-CN" b="1" baseline="0" dirty="0">
                    <a:solidFill>
                      <a:srgbClr val="000000"/>
                    </a:solidFill>
                    <a:latin typeface="Arial Narrow" charset="0"/>
                    <a:cs typeface="Times New Roman" charset="0"/>
                  </a:rPr>
                  <a:t>نجاة</a:t>
                </a:r>
                <a:endParaRPr lang="en-US" altLang="zh-CN" b="1" baseline="0" dirty="0">
                  <a:solidFill>
                    <a:srgbClr val="000000"/>
                  </a:solidFill>
                  <a:latin typeface="Arial Narrow" charset="0"/>
                  <a:ea typeface="宋体" charset="0"/>
                  <a:cs typeface="宋体" charset="0"/>
                </a:endParaRPr>
              </a:p>
            </p:txBody>
          </p:sp>
          <p:sp>
            <p:nvSpPr>
              <p:cNvPr id="106578" name="Rectangle 58"/>
              <p:cNvSpPr>
                <a:spLocks noChangeArrowheads="1"/>
              </p:cNvSpPr>
              <p:nvPr/>
            </p:nvSpPr>
            <p:spPr bwMode="auto">
              <a:xfrm>
                <a:off x="0" y="3415"/>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l" eaLnBrk="1" hangingPunct="1"/>
                <a:endParaRPr lang="en-US" baseline="0">
                  <a:solidFill>
                    <a:srgbClr val="EAE8E2"/>
                  </a:solidFill>
                  <a:cs typeface="Times New Roman" charset="0"/>
                </a:endParaRPr>
              </a:p>
            </p:txBody>
          </p:sp>
        </p:grpSp>
        <p:grpSp>
          <p:nvGrpSpPr>
            <p:cNvPr id="106511" name="Group 61"/>
            <p:cNvGrpSpPr>
              <a:grpSpLocks/>
            </p:cNvGrpSpPr>
            <p:nvPr/>
          </p:nvGrpSpPr>
          <p:grpSpPr bwMode="auto">
            <a:xfrm>
              <a:off x="3204" y="2189"/>
              <a:ext cx="2556" cy="317"/>
              <a:chOff x="2525" y="3415"/>
              <a:chExt cx="2014" cy="633"/>
            </a:xfrm>
          </p:grpSpPr>
          <p:sp>
            <p:nvSpPr>
              <p:cNvPr id="106575" name="Rectangle 15"/>
              <p:cNvSpPr>
                <a:spLocks noChangeArrowheads="1"/>
              </p:cNvSpPr>
              <p:nvPr/>
            </p:nvSpPr>
            <p:spPr bwMode="auto">
              <a:xfrm>
                <a:off x="2557" y="3415"/>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eaLnBrk="1" hangingPunct="1"/>
                <a:r>
                  <a:rPr lang="en-US" altLang="zh-CN" b="1" baseline="0" dirty="0">
                    <a:solidFill>
                      <a:srgbClr val="000000"/>
                    </a:solidFill>
                    <a:latin typeface="Arial Narrow" charset="0"/>
                    <a:cs typeface="Times New Roman" charset="0"/>
                  </a:rPr>
                  <a:t> </a:t>
                </a:r>
                <a:r>
                  <a:rPr lang="ar-JO" altLang="zh-CN" b="1" baseline="0" dirty="0">
                    <a:solidFill>
                      <a:srgbClr val="000000"/>
                    </a:solidFill>
                    <a:latin typeface="Arial Narrow" charset="0"/>
                    <a:cs typeface="Times New Roman" charset="0"/>
                  </a:rPr>
                  <a:t>نهضة</a:t>
                </a:r>
                <a:endParaRPr lang="en-US" altLang="zh-CN" b="1" baseline="0" dirty="0">
                  <a:solidFill>
                    <a:srgbClr val="000000"/>
                  </a:solidFill>
                  <a:latin typeface="Arial Narrow" charset="0"/>
                  <a:ea typeface="宋体" charset="0"/>
                  <a:cs typeface="宋体" charset="0"/>
                </a:endParaRPr>
              </a:p>
            </p:txBody>
          </p:sp>
          <p:sp>
            <p:nvSpPr>
              <p:cNvPr id="106576" name="Rectangle 60"/>
              <p:cNvSpPr>
                <a:spLocks noChangeArrowheads="1"/>
              </p:cNvSpPr>
              <p:nvPr/>
            </p:nvSpPr>
            <p:spPr bwMode="auto">
              <a:xfrm>
                <a:off x="2525" y="3415"/>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l" eaLnBrk="1" hangingPunct="1"/>
                <a:endParaRPr lang="en-US" baseline="0">
                  <a:solidFill>
                    <a:srgbClr val="EAE8E2"/>
                  </a:solidFill>
                  <a:cs typeface="Times New Roman" charset="0"/>
                </a:endParaRPr>
              </a:p>
            </p:txBody>
          </p:sp>
        </p:grpSp>
        <p:grpSp>
          <p:nvGrpSpPr>
            <p:cNvPr id="106512" name="Group 63"/>
            <p:cNvGrpSpPr>
              <a:grpSpLocks/>
            </p:cNvGrpSpPr>
            <p:nvPr/>
          </p:nvGrpSpPr>
          <p:grpSpPr bwMode="auto">
            <a:xfrm>
              <a:off x="0" y="2506"/>
              <a:ext cx="2731" cy="316"/>
              <a:chOff x="0" y="4048"/>
              <a:chExt cx="2152" cy="633"/>
            </a:xfrm>
          </p:grpSpPr>
          <p:sp>
            <p:nvSpPr>
              <p:cNvPr id="106573" name="Rectangle 16"/>
              <p:cNvSpPr>
                <a:spLocks noChangeArrowheads="1"/>
              </p:cNvSpPr>
              <p:nvPr/>
            </p:nvSpPr>
            <p:spPr bwMode="auto">
              <a:xfrm>
                <a:off x="32" y="4048"/>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eaLnBrk="1" hangingPunct="1"/>
                <a:r>
                  <a:rPr lang="ar-JO" altLang="zh-CN" b="1" baseline="0" dirty="0">
                    <a:solidFill>
                      <a:srgbClr val="000000"/>
                    </a:solidFill>
                    <a:latin typeface="Arial Narrow" charset="0"/>
                    <a:cs typeface="Times New Roman" charset="0"/>
                  </a:rPr>
                  <a:t>عمل</a:t>
                </a:r>
                <a:endParaRPr lang="en-US" altLang="zh-CN" b="1" baseline="0" dirty="0">
                  <a:solidFill>
                    <a:srgbClr val="000000"/>
                  </a:solidFill>
                  <a:latin typeface="Arial Narrow" charset="0"/>
                  <a:ea typeface="宋体" charset="0"/>
                  <a:cs typeface="宋体" charset="0"/>
                </a:endParaRPr>
              </a:p>
            </p:txBody>
          </p:sp>
          <p:sp>
            <p:nvSpPr>
              <p:cNvPr id="106574" name="Rectangle 62"/>
              <p:cNvSpPr>
                <a:spLocks noChangeArrowheads="1"/>
              </p:cNvSpPr>
              <p:nvPr/>
            </p:nvSpPr>
            <p:spPr bwMode="auto">
              <a:xfrm>
                <a:off x="0" y="4048"/>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l" eaLnBrk="1" hangingPunct="1"/>
                <a:endParaRPr lang="en-US" baseline="0">
                  <a:solidFill>
                    <a:srgbClr val="EAE8E2"/>
                  </a:solidFill>
                  <a:cs typeface="Times New Roman" charset="0"/>
                </a:endParaRPr>
              </a:p>
            </p:txBody>
          </p:sp>
        </p:grpSp>
        <p:grpSp>
          <p:nvGrpSpPr>
            <p:cNvPr id="106513" name="Group 65"/>
            <p:cNvGrpSpPr>
              <a:grpSpLocks/>
            </p:cNvGrpSpPr>
            <p:nvPr/>
          </p:nvGrpSpPr>
          <p:grpSpPr bwMode="auto">
            <a:xfrm>
              <a:off x="3204" y="2506"/>
              <a:ext cx="2556" cy="316"/>
              <a:chOff x="2525" y="4048"/>
              <a:chExt cx="2014" cy="633"/>
            </a:xfrm>
          </p:grpSpPr>
          <p:sp>
            <p:nvSpPr>
              <p:cNvPr id="106571" name="Rectangle 17"/>
              <p:cNvSpPr>
                <a:spLocks noChangeArrowheads="1"/>
              </p:cNvSpPr>
              <p:nvPr/>
            </p:nvSpPr>
            <p:spPr bwMode="auto">
              <a:xfrm>
                <a:off x="2557" y="4048"/>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eaLnBrk="1" hangingPunct="1"/>
                <a:r>
                  <a:rPr lang="en-US" altLang="zh-CN" b="1" baseline="0" dirty="0">
                    <a:solidFill>
                      <a:srgbClr val="000000"/>
                    </a:solidFill>
                    <a:latin typeface="Arial Narrow" charset="0"/>
                    <a:cs typeface="Times New Roman" charset="0"/>
                  </a:rPr>
                  <a:t> </a:t>
                </a:r>
                <a:r>
                  <a:rPr lang="ar-JO" altLang="zh-CN" b="1" baseline="0" dirty="0">
                    <a:solidFill>
                      <a:srgbClr val="000000"/>
                    </a:solidFill>
                    <a:latin typeface="Arial Narrow" charset="0"/>
                    <a:cs typeface="Times New Roman" charset="0"/>
                  </a:rPr>
                  <a:t>عبادة</a:t>
                </a:r>
                <a:endParaRPr lang="en-US" altLang="zh-CN" b="1" baseline="0" dirty="0">
                  <a:solidFill>
                    <a:srgbClr val="000000"/>
                  </a:solidFill>
                  <a:latin typeface="Arial Narrow" charset="0"/>
                  <a:ea typeface="宋体" charset="0"/>
                  <a:cs typeface="宋体" charset="0"/>
                </a:endParaRPr>
              </a:p>
            </p:txBody>
          </p:sp>
          <p:sp>
            <p:nvSpPr>
              <p:cNvPr id="106572" name="Rectangle 64"/>
              <p:cNvSpPr>
                <a:spLocks noChangeArrowheads="1"/>
              </p:cNvSpPr>
              <p:nvPr/>
            </p:nvSpPr>
            <p:spPr bwMode="auto">
              <a:xfrm>
                <a:off x="2525" y="4048"/>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l" eaLnBrk="1" hangingPunct="1"/>
                <a:endParaRPr lang="en-US" baseline="0">
                  <a:solidFill>
                    <a:srgbClr val="EAE8E2"/>
                  </a:solidFill>
                  <a:cs typeface="Times New Roman" charset="0"/>
                </a:endParaRPr>
              </a:p>
            </p:txBody>
          </p:sp>
        </p:grpSp>
        <p:grpSp>
          <p:nvGrpSpPr>
            <p:cNvPr id="106514" name="Group 67"/>
            <p:cNvGrpSpPr>
              <a:grpSpLocks/>
            </p:cNvGrpSpPr>
            <p:nvPr/>
          </p:nvGrpSpPr>
          <p:grpSpPr bwMode="auto">
            <a:xfrm>
              <a:off x="0" y="2822"/>
              <a:ext cx="2731" cy="317"/>
              <a:chOff x="0" y="4681"/>
              <a:chExt cx="2152" cy="633"/>
            </a:xfrm>
          </p:grpSpPr>
          <p:sp>
            <p:nvSpPr>
              <p:cNvPr id="106569" name="Rectangle 18"/>
              <p:cNvSpPr>
                <a:spLocks noChangeArrowheads="1"/>
              </p:cNvSpPr>
              <p:nvPr/>
            </p:nvSpPr>
            <p:spPr bwMode="auto">
              <a:xfrm>
                <a:off x="32" y="4681"/>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eaLnBrk="1" hangingPunct="1"/>
                <a:r>
                  <a:rPr lang="ar-JO" altLang="zh-CN" b="1" baseline="0" dirty="0">
                    <a:solidFill>
                      <a:srgbClr val="000000"/>
                    </a:solidFill>
                    <a:latin typeface="Arial Narrow" charset="0"/>
                    <a:ea typeface="宋体" charset="0"/>
                    <a:cs typeface="Times New Roman" charset="0"/>
                  </a:rPr>
                  <a:t>538-516 ق.م (22 سنة)</a:t>
                </a:r>
                <a:endParaRPr lang="en-US" altLang="zh-CN" b="1" baseline="0" dirty="0">
                  <a:solidFill>
                    <a:srgbClr val="000000"/>
                  </a:solidFill>
                  <a:latin typeface="Arial Narrow" charset="0"/>
                  <a:ea typeface="宋体" charset="0"/>
                  <a:cs typeface="宋体" charset="0"/>
                </a:endParaRPr>
              </a:p>
            </p:txBody>
          </p:sp>
          <p:sp>
            <p:nvSpPr>
              <p:cNvPr id="106570" name="Rectangle 66"/>
              <p:cNvSpPr>
                <a:spLocks noChangeArrowheads="1"/>
              </p:cNvSpPr>
              <p:nvPr/>
            </p:nvSpPr>
            <p:spPr bwMode="auto">
              <a:xfrm>
                <a:off x="0" y="4681"/>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l" eaLnBrk="1" hangingPunct="1"/>
                <a:endParaRPr lang="en-US" baseline="0">
                  <a:solidFill>
                    <a:srgbClr val="EAE8E2"/>
                  </a:solidFill>
                  <a:cs typeface="Times New Roman" charset="0"/>
                </a:endParaRPr>
              </a:p>
            </p:txBody>
          </p:sp>
        </p:grpSp>
        <p:grpSp>
          <p:nvGrpSpPr>
            <p:cNvPr id="106515" name="Group 69"/>
            <p:cNvGrpSpPr>
              <a:grpSpLocks/>
            </p:cNvGrpSpPr>
            <p:nvPr/>
          </p:nvGrpSpPr>
          <p:grpSpPr bwMode="auto">
            <a:xfrm>
              <a:off x="3204" y="2822"/>
              <a:ext cx="2556" cy="317"/>
              <a:chOff x="2525" y="4681"/>
              <a:chExt cx="2014" cy="633"/>
            </a:xfrm>
          </p:grpSpPr>
          <p:sp>
            <p:nvSpPr>
              <p:cNvPr id="106567" name="Rectangle 19"/>
              <p:cNvSpPr>
                <a:spLocks noChangeArrowheads="1"/>
              </p:cNvSpPr>
              <p:nvPr/>
            </p:nvSpPr>
            <p:spPr bwMode="auto">
              <a:xfrm>
                <a:off x="2557" y="4681"/>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eaLnBrk="1" hangingPunct="1"/>
                <a:r>
                  <a:rPr lang="ar-JO" altLang="zh-CN" b="1" baseline="0" dirty="0">
                    <a:solidFill>
                      <a:srgbClr val="000000"/>
                    </a:solidFill>
                    <a:latin typeface="Arial Narrow" charset="0"/>
                    <a:ea typeface="宋体" charset="0"/>
                    <a:cs typeface="Times New Roman" charset="0"/>
                  </a:rPr>
                  <a:t>458-457 (سنة واحدة)</a:t>
                </a:r>
                <a:endParaRPr lang="en-US" altLang="zh-CN" b="1" baseline="0" dirty="0">
                  <a:solidFill>
                    <a:srgbClr val="000000"/>
                  </a:solidFill>
                  <a:latin typeface="Arial Narrow" charset="0"/>
                  <a:ea typeface="宋体" charset="0"/>
                  <a:cs typeface="宋体" charset="0"/>
                </a:endParaRPr>
              </a:p>
            </p:txBody>
          </p:sp>
          <p:sp>
            <p:nvSpPr>
              <p:cNvPr id="106568" name="Rectangle 68"/>
              <p:cNvSpPr>
                <a:spLocks noChangeArrowheads="1"/>
              </p:cNvSpPr>
              <p:nvPr/>
            </p:nvSpPr>
            <p:spPr bwMode="auto">
              <a:xfrm>
                <a:off x="2525" y="4681"/>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l" eaLnBrk="1" hangingPunct="1"/>
                <a:endParaRPr lang="en-US" baseline="0">
                  <a:solidFill>
                    <a:srgbClr val="EAE8E2"/>
                  </a:solidFill>
                  <a:cs typeface="Times New Roman" charset="0"/>
                </a:endParaRPr>
              </a:p>
            </p:txBody>
          </p:sp>
        </p:grpSp>
        <p:grpSp>
          <p:nvGrpSpPr>
            <p:cNvPr id="106516" name="Group 71"/>
            <p:cNvGrpSpPr>
              <a:grpSpLocks/>
            </p:cNvGrpSpPr>
            <p:nvPr/>
          </p:nvGrpSpPr>
          <p:grpSpPr bwMode="auto">
            <a:xfrm>
              <a:off x="0" y="3139"/>
              <a:ext cx="2731" cy="317"/>
              <a:chOff x="0" y="5314"/>
              <a:chExt cx="2152" cy="633"/>
            </a:xfrm>
          </p:grpSpPr>
          <p:sp>
            <p:nvSpPr>
              <p:cNvPr id="106565" name="Rectangle 20"/>
              <p:cNvSpPr>
                <a:spLocks noChangeArrowheads="1"/>
              </p:cNvSpPr>
              <p:nvPr/>
            </p:nvSpPr>
            <p:spPr bwMode="auto">
              <a:xfrm>
                <a:off x="32" y="5314"/>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eaLnBrk="1" hangingPunct="1"/>
                <a:r>
                  <a:rPr lang="ar-JO" altLang="zh-CN" b="1" baseline="0" dirty="0">
                    <a:solidFill>
                      <a:srgbClr val="000000"/>
                    </a:solidFill>
                    <a:latin typeface="Arial Narrow" charset="0"/>
                    <a:cs typeface="Times New Roman" charset="0"/>
                  </a:rPr>
                  <a:t>مقاومة خارجية : السامريون</a:t>
                </a:r>
                <a:endParaRPr lang="en-US" altLang="zh-CN" b="1" baseline="0" dirty="0">
                  <a:solidFill>
                    <a:srgbClr val="000000"/>
                  </a:solidFill>
                  <a:latin typeface="Arial Narrow" charset="0"/>
                  <a:ea typeface="宋体" charset="0"/>
                  <a:cs typeface="宋体" charset="0"/>
                </a:endParaRPr>
              </a:p>
            </p:txBody>
          </p:sp>
          <p:sp>
            <p:nvSpPr>
              <p:cNvPr id="106566" name="Rectangle 70"/>
              <p:cNvSpPr>
                <a:spLocks noChangeArrowheads="1"/>
              </p:cNvSpPr>
              <p:nvPr/>
            </p:nvSpPr>
            <p:spPr bwMode="auto">
              <a:xfrm>
                <a:off x="0" y="5314"/>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l" eaLnBrk="1" hangingPunct="1"/>
                <a:endParaRPr lang="en-US" baseline="0">
                  <a:solidFill>
                    <a:srgbClr val="EAE8E2"/>
                  </a:solidFill>
                  <a:cs typeface="Times New Roman" charset="0"/>
                </a:endParaRPr>
              </a:p>
            </p:txBody>
          </p:sp>
        </p:grpSp>
        <p:grpSp>
          <p:nvGrpSpPr>
            <p:cNvPr id="106517" name="Group 73"/>
            <p:cNvGrpSpPr>
              <a:grpSpLocks/>
            </p:cNvGrpSpPr>
            <p:nvPr/>
          </p:nvGrpSpPr>
          <p:grpSpPr bwMode="auto">
            <a:xfrm>
              <a:off x="3204" y="3139"/>
              <a:ext cx="2556" cy="317"/>
              <a:chOff x="2525" y="5314"/>
              <a:chExt cx="2014" cy="633"/>
            </a:xfrm>
          </p:grpSpPr>
          <p:sp>
            <p:nvSpPr>
              <p:cNvPr id="106563" name="Rectangle 21"/>
              <p:cNvSpPr>
                <a:spLocks noChangeArrowheads="1"/>
              </p:cNvSpPr>
              <p:nvPr/>
            </p:nvSpPr>
            <p:spPr bwMode="auto">
              <a:xfrm>
                <a:off x="2557" y="5314"/>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eaLnBrk="1" hangingPunct="1"/>
                <a:r>
                  <a:rPr lang="en-US" altLang="zh-CN" sz="2200" b="1" baseline="0" dirty="0">
                    <a:solidFill>
                      <a:srgbClr val="000000"/>
                    </a:solidFill>
                    <a:latin typeface="Arial Narrow" charset="0"/>
                    <a:cs typeface="Times New Roman" charset="0"/>
                  </a:rPr>
                  <a:t> </a:t>
                </a:r>
                <a:r>
                  <a:rPr lang="ar-JO" altLang="zh-CN" sz="2200" b="1" baseline="0" dirty="0">
                    <a:solidFill>
                      <a:srgbClr val="000000"/>
                    </a:solidFill>
                    <a:latin typeface="Arial Narrow" charset="0"/>
                    <a:cs typeface="Times New Roman" charset="0"/>
                  </a:rPr>
                  <a:t>مقاومة داخلية : الزواج المتبادل</a:t>
                </a:r>
                <a:endParaRPr lang="en-US" altLang="zh-CN" sz="2200" b="1" baseline="0" dirty="0">
                  <a:solidFill>
                    <a:srgbClr val="000000"/>
                  </a:solidFill>
                  <a:latin typeface="Arial Narrow" charset="0"/>
                  <a:ea typeface="宋体" charset="0"/>
                  <a:cs typeface="宋体" charset="0"/>
                </a:endParaRPr>
              </a:p>
            </p:txBody>
          </p:sp>
          <p:sp>
            <p:nvSpPr>
              <p:cNvPr id="106564" name="Rectangle 72"/>
              <p:cNvSpPr>
                <a:spLocks noChangeArrowheads="1"/>
              </p:cNvSpPr>
              <p:nvPr/>
            </p:nvSpPr>
            <p:spPr bwMode="auto">
              <a:xfrm>
                <a:off x="2525" y="5314"/>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l" eaLnBrk="1" hangingPunct="1"/>
                <a:endParaRPr lang="en-US" baseline="0">
                  <a:solidFill>
                    <a:srgbClr val="EAE8E2"/>
                  </a:solidFill>
                  <a:cs typeface="Times New Roman" charset="0"/>
                </a:endParaRPr>
              </a:p>
            </p:txBody>
          </p:sp>
        </p:grpSp>
        <p:grpSp>
          <p:nvGrpSpPr>
            <p:cNvPr id="106518" name="Group 75"/>
            <p:cNvGrpSpPr>
              <a:grpSpLocks/>
            </p:cNvGrpSpPr>
            <p:nvPr/>
          </p:nvGrpSpPr>
          <p:grpSpPr bwMode="auto">
            <a:xfrm>
              <a:off x="0" y="3456"/>
              <a:ext cx="1025" cy="374"/>
              <a:chOff x="0" y="5947"/>
              <a:chExt cx="808" cy="748"/>
            </a:xfrm>
          </p:grpSpPr>
          <p:sp>
            <p:nvSpPr>
              <p:cNvPr id="106561" name="Rectangle 22"/>
              <p:cNvSpPr>
                <a:spLocks noChangeArrowheads="1"/>
              </p:cNvSpPr>
              <p:nvPr/>
            </p:nvSpPr>
            <p:spPr bwMode="auto">
              <a:xfrm>
                <a:off x="32" y="5947"/>
                <a:ext cx="74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eaLnBrk="1" hangingPunct="1">
                  <a:lnSpc>
                    <a:spcPct val="80000"/>
                  </a:lnSpc>
                </a:pPr>
                <a:r>
                  <a:rPr lang="ar-JO" altLang="zh-CN" b="1" baseline="0" dirty="0">
                    <a:solidFill>
                      <a:srgbClr val="000000"/>
                    </a:solidFill>
                    <a:latin typeface="Arial Narrow" charset="0"/>
                    <a:cs typeface="Times New Roman" charset="0"/>
                  </a:rPr>
                  <a:t>الرجوع        1-2</a:t>
                </a:r>
                <a:endParaRPr lang="en-US" altLang="zh-CN" b="1" baseline="0" dirty="0">
                  <a:solidFill>
                    <a:srgbClr val="000000"/>
                  </a:solidFill>
                  <a:latin typeface="Arial Narrow" charset="0"/>
                  <a:ea typeface="宋体" charset="0"/>
                  <a:cs typeface="宋体" charset="0"/>
                </a:endParaRPr>
              </a:p>
            </p:txBody>
          </p:sp>
          <p:sp>
            <p:nvSpPr>
              <p:cNvPr id="106562" name="Rectangle 74"/>
              <p:cNvSpPr>
                <a:spLocks noChangeArrowheads="1"/>
              </p:cNvSpPr>
              <p:nvPr/>
            </p:nvSpPr>
            <p:spPr bwMode="auto">
              <a:xfrm>
                <a:off x="0" y="5947"/>
                <a:ext cx="80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l" eaLnBrk="1" hangingPunct="1"/>
                <a:endParaRPr lang="en-US" baseline="0">
                  <a:solidFill>
                    <a:srgbClr val="EAE8E2"/>
                  </a:solidFill>
                  <a:cs typeface="Times New Roman" charset="0"/>
                </a:endParaRPr>
              </a:p>
            </p:txBody>
          </p:sp>
        </p:grpSp>
        <p:grpSp>
          <p:nvGrpSpPr>
            <p:cNvPr id="106519" name="Group 77"/>
            <p:cNvGrpSpPr>
              <a:grpSpLocks/>
            </p:cNvGrpSpPr>
            <p:nvPr/>
          </p:nvGrpSpPr>
          <p:grpSpPr bwMode="auto">
            <a:xfrm>
              <a:off x="1025" y="3456"/>
              <a:ext cx="1706" cy="374"/>
              <a:chOff x="808" y="5947"/>
              <a:chExt cx="1344" cy="748"/>
            </a:xfrm>
          </p:grpSpPr>
          <p:sp>
            <p:nvSpPr>
              <p:cNvPr id="106559" name="Rectangle 23"/>
              <p:cNvSpPr>
                <a:spLocks noChangeArrowheads="1"/>
              </p:cNvSpPr>
              <p:nvPr/>
            </p:nvSpPr>
            <p:spPr bwMode="auto">
              <a:xfrm>
                <a:off x="840" y="5947"/>
                <a:ext cx="128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eaLnBrk="1" hangingPunct="1">
                  <a:lnSpc>
                    <a:spcPct val="80000"/>
                  </a:lnSpc>
                </a:pPr>
                <a:r>
                  <a:rPr lang="ar-JO" altLang="zh-CN" b="1" baseline="0" dirty="0">
                    <a:solidFill>
                      <a:srgbClr val="000000"/>
                    </a:solidFill>
                    <a:latin typeface="Arial Narrow" charset="0"/>
                    <a:cs typeface="Times New Roman" charset="0"/>
                  </a:rPr>
                  <a:t>إعادة البناء                3-6</a:t>
                </a:r>
                <a:endParaRPr lang="en-US" altLang="zh-CN" b="1" baseline="0" dirty="0">
                  <a:solidFill>
                    <a:srgbClr val="000000"/>
                  </a:solidFill>
                  <a:latin typeface="Arial Narrow" charset="0"/>
                  <a:ea typeface="宋体" charset="0"/>
                  <a:cs typeface="宋体" charset="0"/>
                </a:endParaRPr>
              </a:p>
            </p:txBody>
          </p:sp>
          <p:sp>
            <p:nvSpPr>
              <p:cNvPr id="106560" name="Rectangle 76"/>
              <p:cNvSpPr>
                <a:spLocks noChangeArrowheads="1"/>
              </p:cNvSpPr>
              <p:nvPr/>
            </p:nvSpPr>
            <p:spPr bwMode="auto">
              <a:xfrm>
                <a:off x="808" y="5947"/>
                <a:ext cx="1344"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l" eaLnBrk="1" hangingPunct="1"/>
                <a:endParaRPr lang="en-US" baseline="0">
                  <a:solidFill>
                    <a:srgbClr val="EAE8E2"/>
                  </a:solidFill>
                  <a:cs typeface="Times New Roman" charset="0"/>
                </a:endParaRPr>
              </a:p>
            </p:txBody>
          </p:sp>
        </p:grpSp>
        <p:grpSp>
          <p:nvGrpSpPr>
            <p:cNvPr id="106520" name="Group 79"/>
            <p:cNvGrpSpPr>
              <a:grpSpLocks/>
            </p:cNvGrpSpPr>
            <p:nvPr/>
          </p:nvGrpSpPr>
          <p:grpSpPr bwMode="auto">
            <a:xfrm>
              <a:off x="3204" y="3456"/>
              <a:ext cx="1343" cy="374"/>
              <a:chOff x="2525" y="5947"/>
              <a:chExt cx="1058" cy="748"/>
            </a:xfrm>
          </p:grpSpPr>
          <p:sp>
            <p:nvSpPr>
              <p:cNvPr id="106557" name="Rectangle 24"/>
              <p:cNvSpPr>
                <a:spLocks noChangeArrowheads="1"/>
              </p:cNvSpPr>
              <p:nvPr/>
            </p:nvSpPr>
            <p:spPr bwMode="auto">
              <a:xfrm>
                <a:off x="2557" y="5947"/>
                <a:ext cx="99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eaLnBrk="1" hangingPunct="1">
                  <a:lnSpc>
                    <a:spcPct val="80000"/>
                  </a:lnSpc>
                </a:pPr>
                <a:r>
                  <a:rPr lang="ar-JO" altLang="zh-CN" b="1" baseline="0" dirty="0">
                    <a:solidFill>
                      <a:srgbClr val="000000"/>
                    </a:solidFill>
                    <a:latin typeface="Arial Narrow" charset="0"/>
                    <a:cs typeface="Times New Roman" charset="0"/>
                  </a:rPr>
                  <a:t>الرجوع</a:t>
                </a:r>
              </a:p>
              <a:p>
                <a:pPr algn="l" eaLnBrk="1" hangingPunct="1">
                  <a:lnSpc>
                    <a:spcPct val="80000"/>
                  </a:lnSpc>
                </a:pPr>
                <a:r>
                  <a:rPr lang="ar-JO" altLang="zh-CN" b="1" baseline="0" dirty="0">
                    <a:solidFill>
                      <a:srgbClr val="000000"/>
                    </a:solidFill>
                    <a:latin typeface="Arial Narrow" charset="0"/>
                    <a:cs typeface="Times New Roman" charset="0"/>
                  </a:rPr>
                  <a:t>7-8</a:t>
                </a:r>
                <a:endParaRPr lang="en-US" altLang="zh-CN" b="1" baseline="0" dirty="0">
                  <a:solidFill>
                    <a:srgbClr val="000000"/>
                  </a:solidFill>
                  <a:latin typeface="Arial Narrow" charset="0"/>
                  <a:cs typeface="Times New Roman" charset="0"/>
                </a:endParaRPr>
              </a:p>
            </p:txBody>
          </p:sp>
          <p:sp>
            <p:nvSpPr>
              <p:cNvPr id="106558" name="Rectangle 78"/>
              <p:cNvSpPr>
                <a:spLocks noChangeArrowheads="1"/>
              </p:cNvSpPr>
              <p:nvPr/>
            </p:nvSpPr>
            <p:spPr bwMode="auto">
              <a:xfrm>
                <a:off x="2525" y="5947"/>
                <a:ext cx="105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l" eaLnBrk="1" hangingPunct="1"/>
                <a:endParaRPr lang="en-US" baseline="0">
                  <a:solidFill>
                    <a:srgbClr val="EAE8E2"/>
                  </a:solidFill>
                  <a:cs typeface="Times New Roman" charset="0"/>
                </a:endParaRPr>
              </a:p>
            </p:txBody>
          </p:sp>
        </p:grpSp>
        <p:grpSp>
          <p:nvGrpSpPr>
            <p:cNvPr id="106521" name="Group 81"/>
            <p:cNvGrpSpPr>
              <a:grpSpLocks/>
            </p:cNvGrpSpPr>
            <p:nvPr/>
          </p:nvGrpSpPr>
          <p:grpSpPr bwMode="auto">
            <a:xfrm>
              <a:off x="4547" y="3456"/>
              <a:ext cx="1213" cy="374"/>
              <a:chOff x="3583" y="5947"/>
              <a:chExt cx="956" cy="748"/>
            </a:xfrm>
          </p:grpSpPr>
          <p:sp>
            <p:nvSpPr>
              <p:cNvPr id="106555" name="Rectangle 25"/>
              <p:cNvSpPr>
                <a:spLocks noChangeArrowheads="1"/>
              </p:cNvSpPr>
              <p:nvPr/>
            </p:nvSpPr>
            <p:spPr bwMode="auto">
              <a:xfrm>
                <a:off x="3615" y="5947"/>
                <a:ext cx="89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eaLnBrk="1" hangingPunct="1">
                  <a:lnSpc>
                    <a:spcPct val="80000"/>
                  </a:lnSpc>
                </a:pPr>
                <a:r>
                  <a:rPr lang="ar-JO" altLang="zh-CN" b="1" baseline="0" dirty="0">
                    <a:solidFill>
                      <a:srgbClr val="000000"/>
                    </a:solidFill>
                    <a:latin typeface="Arial Narrow" charset="0"/>
                    <a:cs typeface="Times New Roman" charset="0"/>
                  </a:rPr>
                  <a:t>الإسترداد </a:t>
                </a:r>
              </a:p>
              <a:p>
                <a:pPr eaLnBrk="1" hangingPunct="1">
                  <a:lnSpc>
                    <a:spcPct val="80000"/>
                  </a:lnSpc>
                </a:pPr>
                <a:r>
                  <a:rPr lang="ar-JO" altLang="zh-CN" b="1" baseline="0" dirty="0">
                    <a:solidFill>
                      <a:srgbClr val="000000"/>
                    </a:solidFill>
                    <a:latin typeface="Arial Narrow" charset="0"/>
                    <a:ea typeface="宋体" charset="0"/>
                    <a:cs typeface="Times New Roman" charset="0"/>
                  </a:rPr>
                  <a:t>9-10</a:t>
                </a:r>
                <a:endParaRPr lang="en-US" altLang="zh-CN" b="1" baseline="0" dirty="0">
                  <a:solidFill>
                    <a:srgbClr val="000000"/>
                  </a:solidFill>
                  <a:latin typeface="Arial Narrow" charset="0"/>
                  <a:ea typeface="宋体" charset="0"/>
                  <a:cs typeface="宋体" charset="0"/>
                </a:endParaRPr>
              </a:p>
            </p:txBody>
          </p:sp>
          <p:sp>
            <p:nvSpPr>
              <p:cNvPr id="106556" name="Rectangle 80"/>
              <p:cNvSpPr>
                <a:spLocks noChangeArrowheads="1"/>
              </p:cNvSpPr>
              <p:nvPr/>
            </p:nvSpPr>
            <p:spPr bwMode="auto">
              <a:xfrm>
                <a:off x="3583" y="5947"/>
                <a:ext cx="956"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l" eaLnBrk="1" hangingPunct="1"/>
                <a:endParaRPr lang="en-US" baseline="0">
                  <a:solidFill>
                    <a:srgbClr val="EAE8E2"/>
                  </a:solidFill>
                  <a:cs typeface="Times New Roman" charset="0"/>
                </a:endParaRPr>
              </a:p>
            </p:txBody>
          </p:sp>
        </p:grpSp>
        <p:grpSp>
          <p:nvGrpSpPr>
            <p:cNvPr id="106522" name="Group 83"/>
            <p:cNvGrpSpPr>
              <a:grpSpLocks/>
            </p:cNvGrpSpPr>
            <p:nvPr/>
          </p:nvGrpSpPr>
          <p:grpSpPr bwMode="auto">
            <a:xfrm>
              <a:off x="0" y="3830"/>
              <a:ext cx="442" cy="442"/>
              <a:chOff x="0" y="6695"/>
              <a:chExt cx="348" cy="883"/>
            </a:xfrm>
          </p:grpSpPr>
          <p:sp>
            <p:nvSpPr>
              <p:cNvPr id="106553" name="Rectangle 26"/>
              <p:cNvSpPr>
                <a:spLocks noChangeArrowheads="1"/>
              </p:cNvSpPr>
              <p:nvPr/>
            </p:nvSpPr>
            <p:spPr bwMode="auto">
              <a:xfrm>
                <a:off x="32" y="6695"/>
                <a:ext cx="284"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eaLnBrk="1" hangingPunct="1"/>
                <a:r>
                  <a:rPr lang="ar-JO" altLang="zh-CN" sz="1400" b="1" baseline="0" dirty="0">
                    <a:solidFill>
                      <a:srgbClr val="000000"/>
                    </a:solidFill>
                    <a:latin typeface="Arial Narrow" charset="0"/>
                    <a:cs typeface="Times New Roman" charset="0"/>
                  </a:rPr>
                  <a:t>المرسوم 1</a:t>
                </a:r>
                <a:endParaRPr lang="en-US" altLang="zh-CN" sz="1600" b="1" baseline="0" dirty="0">
                  <a:solidFill>
                    <a:srgbClr val="000000"/>
                  </a:solidFill>
                  <a:latin typeface="Arial Narrow" charset="0"/>
                  <a:ea typeface="宋体" charset="0"/>
                  <a:cs typeface="宋体" charset="0"/>
                </a:endParaRPr>
              </a:p>
            </p:txBody>
          </p:sp>
          <p:sp>
            <p:nvSpPr>
              <p:cNvPr id="106554" name="Rectangle 82"/>
              <p:cNvSpPr>
                <a:spLocks noChangeArrowheads="1"/>
              </p:cNvSpPr>
              <p:nvPr/>
            </p:nvSpPr>
            <p:spPr bwMode="auto">
              <a:xfrm>
                <a:off x="0" y="6695"/>
                <a:ext cx="348"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l" eaLnBrk="1" hangingPunct="1"/>
                <a:endParaRPr lang="en-US" baseline="0">
                  <a:solidFill>
                    <a:srgbClr val="EAE8E2"/>
                  </a:solidFill>
                  <a:cs typeface="Times New Roman" charset="0"/>
                </a:endParaRPr>
              </a:p>
            </p:txBody>
          </p:sp>
        </p:grpSp>
        <p:grpSp>
          <p:nvGrpSpPr>
            <p:cNvPr id="106523" name="Group 85"/>
            <p:cNvGrpSpPr>
              <a:grpSpLocks/>
            </p:cNvGrpSpPr>
            <p:nvPr/>
          </p:nvGrpSpPr>
          <p:grpSpPr bwMode="auto">
            <a:xfrm>
              <a:off x="442" y="3830"/>
              <a:ext cx="583" cy="442"/>
              <a:chOff x="348" y="6695"/>
              <a:chExt cx="460" cy="883"/>
            </a:xfrm>
          </p:grpSpPr>
          <p:sp>
            <p:nvSpPr>
              <p:cNvPr id="106551" name="Rectangle 27"/>
              <p:cNvSpPr>
                <a:spLocks noChangeArrowheads="1"/>
              </p:cNvSpPr>
              <p:nvPr/>
            </p:nvSpPr>
            <p:spPr bwMode="auto">
              <a:xfrm>
                <a:off x="380" y="6695"/>
                <a:ext cx="396"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eaLnBrk="1" hangingPunct="1"/>
                <a:r>
                  <a:rPr lang="ar-JO" altLang="zh-CN" sz="1400" b="1" baseline="0" dirty="0">
                    <a:solidFill>
                      <a:srgbClr val="000000"/>
                    </a:solidFill>
                    <a:latin typeface="Arial Narrow" charset="0"/>
                    <a:cs typeface="Times New Roman" charset="0"/>
                  </a:rPr>
                  <a:t>العائدون      2</a:t>
                </a:r>
                <a:endParaRPr lang="en-US" altLang="zh-CN" sz="1600" b="1" baseline="0" dirty="0">
                  <a:solidFill>
                    <a:srgbClr val="000000"/>
                  </a:solidFill>
                  <a:latin typeface="Arial Narrow" charset="0"/>
                  <a:ea typeface="宋体" charset="0"/>
                  <a:cs typeface="宋体" charset="0"/>
                </a:endParaRPr>
              </a:p>
            </p:txBody>
          </p:sp>
          <p:sp>
            <p:nvSpPr>
              <p:cNvPr id="106552" name="Rectangle 84"/>
              <p:cNvSpPr>
                <a:spLocks noChangeArrowheads="1"/>
              </p:cNvSpPr>
              <p:nvPr/>
            </p:nvSpPr>
            <p:spPr bwMode="auto">
              <a:xfrm>
                <a:off x="348"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l" eaLnBrk="1" hangingPunct="1"/>
                <a:endParaRPr lang="en-US" baseline="0">
                  <a:solidFill>
                    <a:srgbClr val="EAE8E2"/>
                  </a:solidFill>
                  <a:cs typeface="Times New Roman" charset="0"/>
                </a:endParaRPr>
              </a:p>
            </p:txBody>
          </p:sp>
        </p:grpSp>
        <p:grpSp>
          <p:nvGrpSpPr>
            <p:cNvPr id="106524" name="Group 87"/>
            <p:cNvGrpSpPr>
              <a:grpSpLocks/>
            </p:cNvGrpSpPr>
            <p:nvPr/>
          </p:nvGrpSpPr>
          <p:grpSpPr bwMode="auto">
            <a:xfrm>
              <a:off x="1025" y="3830"/>
              <a:ext cx="447" cy="442"/>
              <a:chOff x="808" y="6695"/>
              <a:chExt cx="352" cy="883"/>
            </a:xfrm>
          </p:grpSpPr>
          <p:sp>
            <p:nvSpPr>
              <p:cNvPr id="106549" name="Rectangle 28"/>
              <p:cNvSpPr>
                <a:spLocks noChangeArrowheads="1"/>
              </p:cNvSpPr>
              <p:nvPr/>
            </p:nvSpPr>
            <p:spPr bwMode="auto">
              <a:xfrm>
                <a:off x="840" y="6695"/>
                <a:ext cx="288"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eaLnBrk="1" hangingPunct="1"/>
                <a:r>
                  <a:rPr lang="ar-JO" altLang="zh-CN" sz="1400" b="1" baseline="0" dirty="0">
                    <a:solidFill>
                      <a:srgbClr val="000000"/>
                    </a:solidFill>
                    <a:latin typeface="Arial Narrow" charset="0"/>
                    <a:cs typeface="Times New Roman" charset="0"/>
                  </a:rPr>
                  <a:t>البدء     3</a:t>
                </a:r>
                <a:endParaRPr lang="en-US" altLang="zh-CN" sz="1600" b="1" baseline="0" dirty="0">
                  <a:solidFill>
                    <a:srgbClr val="000000"/>
                  </a:solidFill>
                  <a:latin typeface="Arial Narrow" charset="0"/>
                  <a:ea typeface="宋体" charset="0"/>
                  <a:cs typeface="宋体" charset="0"/>
                </a:endParaRPr>
              </a:p>
            </p:txBody>
          </p:sp>
          <p:sp>
            <p:nvSpPr>
              <p:cNvPr id="106550" name="Rectangle 86"/>
              <p:cNvSpPr>
                <a:spLocks noChangeArrowheads="1"/>
              </p:cNvSpPr>
              <p:nvPr/>
            </p:nvSpPr>
            <p:spPr bwMode="auto">
              <a:xfrm>
                <a:off x="808" y="6695"/>
                <a:ext cx="35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l" eaLnBrk="1" hangingPunct="1"/>
                <a:endParaRPr lang="en-US" baseline="0">
                  <a:solidFill>
                    <a:srgbClr val="EAE8E2"/>
                  </a:solidFill>
                  <a:cs typeface="Times New Roman" charset="0"/>
                </a:endParaRPr>
              </a:p>
            </p:txBody>
          </p:sp>
        </p:grpSp>
        <p:grpSp>
          <p:nvGrpSpPr>
            <p:cNvPr id="106525" name="Group 89"/>
            <p:cNvGrpSpPr>
              <a:grpSpLocks/>
            </p:cNvGrpSpPr>
            <p:nvPr/>
          </p:nvGrpSpPr>
          <p:grpSpPr bwMode="auto">
            <a:xfrm>
              <a:off x="1472" y="3830"/>
              <a:ext cx="629" cy="442"/>
              <a:chOff x="1160" y="6695"/>
              <a:chExt cx="496" cy="883"/>
            </a:xfrm>
          </p:grpSpPr>
          <p:sp>
            <p:nvSpPr>
              <p:cNvPr id="106548" name="Rectangle 88"/>
              <p:cNvSpPr>
                <a:spLocks noChangeArrowheads="1"/>
              </p:cNvSpPr>
              <p:nvPr/>
            </p:nvSpPr>
            <p:spPr bwMode="auto">
              <a:xfrm>
                <a:off x="1160"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l" eaLnBrk="1" hangingPunct="1"/>
                <a:endParaRPr lang="en-US" baseline="0">
                  <a:solidFill>
                    <a:srgbClr val="EAE8E2"/>
                  </a:solidFill>
                  <a:cs typeface="Times New Roman" charset="0"/>
                </a:endParaRPr>
              </a:p>
            </p:txBody>
          </p:sp>
          <p:sp>
            <p:nvSpPr>
              <p:cNvPr id="106547" name="Rectangle 29"/>
              <p:cNvSpPr>
                <a:spLocks noChangeArrowheads="1"/>
              </p:cNvSpPr>
              <p:nvPr/>
            </p:nvSpPr>
            <p:spPr bwMode="auto">
              <a:xfrm>
                <a:off x="1192" y="6695"/>
                <a:ext cx="43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eaLnBrk="1" hangingPunct="1"/>
                <a:r>
                  <a:rPr lang="ar-JO" altLang="zh-CN" sz="1400" b="1" baseline="0" dirty="0">
                    <a:solidFill>
                      <a:srgbClr val="000000"/>
                    </a:solidFill>
                    <a:latin typeface="Arial Narrow" charset="0"/>
                    <a:cs typeface="Times New Roman" charset="0"/>
                  </a:rPr>
                  <a:t>المقاومة</a:t>
                </a:r>
                <a:endParaRPr lang="en-US" altLang="zh-CN" sz="1400" b="1" baseline="0" dirty="0">
                  <a:solidFill>
                    <a:srgbClr val="000000"/>
                  </a:solidFill>
                  <a:latin typeface="Arial Narrow" charset="0"/>
                  <a:cs typeface="Times New Roman" charset="0"/>
                </a:endParaRPr>
              </a:p>
              <a:p>
                <a:r>
                  <a:rPr lang="ar-JO" altLang="zh-CN" sz="1400" b="1" baseline="0" dirty="0">
                    <a:solidFill>
                      <a:srgbClr val="000000"/>
                    </a:solidFill>
                    <a:latin typeface="Arial Narrow" charset="0"/>
                    <a:ea typeface="宋体" charset="0"/>
                    <a:cs typeface="Times New Roman" charset="0"/>
                  </a:rPr>
                  <a:t>4: 1-6: 12</a:t>
                </a:r>
                <a:endParaRPr lang="en-US" altLang="zh-CN" sz="1400" b="1" baseline="0" dirty="0">
                  <a:solidFill>
                    <a:srgbClr val="000000"/>
                  </a:solidFill>
                  <a:latin typeface="Arial Narrow" charset="0"/>
                  <a:ea typeface="宋体" charset="0"/>
                  <a:cs typeface="宋体" charset="0"/>
                </a:endParaRPr>
              </a:p>
            </p:txBody>
          </p:sp>
        </p:grpSp>
        <p:grpSp>
          <p:nvGrpSpPr>
            <p:cNvPr id="106526" name="Group 91"/>
            <p:cNvGrpSpPr>
              <a:grpSpLocks/>
            </p:cNvGrpSpPr>
            <p:nvPr/>
          </p:nvGrpSpPr>
          <p:grpSpPr bwMode="auto">
            <a:xfrm>
              <a:off x="2101" y="3830"/>
              <a:ext cx="630" cy="442"/>
              <a:chOff x="1656" y="6695"/>
              <a:chExt cx="496" cy="883"/>
            </a:xfrm>
          </p:grpSpPr>
          <p:sp>
            <p:nvSpPr>
              <p:cNvPr id="106545" name="Rectangle 30"/>
              <p:cNvSpPr>
                <a:spLocks noChangeArrowheads="1"/>
              </p:cNvSpPr>
              <p:nvPr/>
            </p:nvSpPr>
            <p:spPr bwMode="auto">
              <a:xfrm>
                <a:off x="1688" y="6695"/>
                <a:ext cx="43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eaLnBrk="1" hangingPunct="1"/>
                <a:r>
                  <a:rPr lang="ar-JO" altLang="zh-CN" sz="1400" b="1" baseline="0" dirty="0">
                    <a:solidFill>
                      <a:srgbClr val="000000"/>
                    </a:solidFill>
                    <a:latin typeface="Arial Narrow" charset="0"/>
                    <a:cs typeface="Times New Roman" charset="0"/>
                  </a:rPr>
                  <a:t>الإنتهاء</a:t>
                </a:r>
                <a:endParaRPr lang="en-US" altLang="zh-CN" sz="1400" b="1" baseline="0" dirty="0">
                  <a:solidFill>
                    <a:srgbClr val="000000"/>
                  </a:solidFill>
                  <a:latin typeface="Arial Narrow" charset="0"/>
                  <a:cs typeface="Times New Roman" charset="0"/>
                </a:endParaRPr>
              </a:p>
              <a:p>
                <a:r>
                  <a:rPr lang="ar-JO" altLang="zh-CN" sz="1400" b="1" baseline="0" dirty="0">
                    <a:solidFill>
                      <a:srgbClr val="000000"/>
                    </a:solidFill>
                    <a:latin typeface="Arial Narrow" charset="0"/>
                    <a:cs typeface="Times New Roman" charset="0"/>
                  </a:rPr>
                  <a:t>6: 13-22</a:t>
                </a:r>
                <a:endParaRPr lang="en-US" altLang="zh-CN" sz="1400" b="1" baseline="0" dirty="0">
                  <a:solidFill>
                    <a:srgbClr val="000000"/>
                  </a:solidFill>
                  <a:latin typeface="Arial Narrow" charset="0"/>
                  <a:ea typeface="宋体" charset="0"/>
                  <a:cs typeface="宋体" charset="0"/>
                </a:endParaRPr>
              </a:p>
            </p:txBody>
          </p:sp>
          <p:sp>
            <p:nvSpPr>
              <p:cNvPr id="106546" name="Rectangle 90"/>
              <p:cNvSpPr>
                <a:spLocks noChangeArrowheads="1"/>
              </p:cNvSpPr>
              <p:nvPr/>
            </p:nvSpPr>
            <p:spPr bwMode="auto">
              <a:xfrm>
                <a:off x="1656"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l" eaLnBrk="1" hangingPunct="1"/>
                <a:endParaRPr lang="en-US" baseline="0">
                  <a:solidFill>
                    <a:srgbClr val="EAE8E2"/>
                  </a:solidFill>
                  <a:cs typeface="Times New Roman" charset="0"/>
                </a:endParaRPr>
              </a:p>
            </p:txBody>
          </p:sp>
        </p:grpSp>
        <p:grpSp>
          <p:nvGrpSpPr>
            <p:cNvPr id="106527" name="Group 95"/>
            <p:cNvGrpSpPr>
              <a:grpSpLocks/>
            </p:cNvGrpSpPr>
            <p:nvPr/>
          </p:nvGrpSpPr>
          <p:grpSpPr bwMode="auto">
            <a:xfrm>
              <a:off x="2731" y="3830"/>
              <a:ext cx="473" cy="442"/>
              <a:chOff x="2152" y="6695"/>
              <a:chExt cx="373" cy="883"/>
            </a:xfrm>
          </p:grpSpPr>
          <p:sp>
            <p:nvSpPr>
              <p:cNvPr id="106541" name="Rectangle 94"/>
              <p:cNvSpPr>
                <a:spLocks noChangeArrowheads="1"/>
              </p:cNvSpPr>
              <p:nvPr/>
            </p:nvSpPr>
            <p:spPr bwMode="auto">
              <a:xfrm>
                <a:off x="2152" y="6695"/>
                <a:ext cx="373" cy="88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algn="l" eaLnBrk="1" hangingPunct="1"/>
                <a:endParaRPr lang="en-US" baseline="0">
                  <a:solidFill>
                    <a:srgbClr val="EAE8E2"/>
                  </a:solidFill>
                  <a:cs typeface="Times New Roman" charset="0"/>
                </a:endParaRPr>
              </a:p>
            </p:txBody>
          </p:sp>
          <p:grpSp>
            <p:nvGrpSpPr>
              <p:cNvPr id="106542" name="Group 93"/>
              <p:cNvGrpSpPr>
                <a:grpSpLocks/>
              </p:cNvGrpSpPr>
              <p:nvPr/>
            </p:nvGrpSpPr>
            <p:grpSpPr bwMode="auto">
              <a:xfrm>
                <a:off x="2152" y="6695"/>
                <a:ext cx="373" cy="883"/>
                <a:chOff x="2152" y="6695"/>
                <a:chExt cx="373" cy="883"/>
              </a:xfrm>
            </p:grpSpPr>
            <p:sp>
              <p:nvSpPr>
                <p:cNvPr id="106543" name="Rectangle 31"/>
                <p:cNvSpPr>
                  <a:spLocks noChangeArrowheads="1"/>
                </p:cNvSpPr>
                <p:nvPr/>
              </p:nvSpPr>
              <p:spPr bwMode="auto">
                <a:xfrm>
                  <a:off x="2184" y="6695"/>
                  <a:ext cx="309" cy="88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eaLnBrk="1" hangingPunct="1"/>
                  <a:r>
                    <a:rPr lang="en-US" altLang="zh-CN" b="1" baseline="0">
                      <a:solidFill>
                        <a:srgbClr val="000000"/>
                      </a:solidFill>
                      <a:latin typeface="Arial Narrow" charset="0"/>
                      <a:cs typeface="Times New Roman" charset="0"/>
                    </a:rPr>
                    <a:t> </a:t>
                  </a:r>
                </a:p>
                <a:p>
                  <a:endParaRPr lang="en-US" altLang="zh-CN" b="1" baseline="0">
                    <a:solidFill>
                      <a:srgbClr val="000000"/>
                    </a:solidFill>
                    <a:latin typeface="Arial Narrow" charset="0"/>
                    <a:ea typeface="宋体" charset="0"/>
                    <a:cs typeface="宋体" charset="0"/>
                  </a:endParaRPr>
                </a:p>
              </p:txBody>
            </p:sp>
            <p:sp>
              <p:nvSpPr>
                <p:cNvPr id="106544" name="Rectangle 92"/>
                <p:cNvSpPr>
                  <a:spLocks noChangeArrowheads="1"/>
                </p:cNvSpPr>
                <p:nvPr/>
              </p:nvSpPr>
              <p:spPr bwMode="auto">
                <a:xfrm>
                  <a:off x="2152" y="6695"/>
                  <a:ext cx="373"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l" eaLnBrk="1" hangingPunct="1"/>
                  <a:endParaRPr lang="en-US" baseline="0">
                    <a:solidFill>
                      <a:srgbClr val="EAE8E2"/>
                    </a:solidFill>
                    <a:cs typeface="Times New Roman" charset="0"/>
                  </a:endParaRPr>
                </a:p>
              </p:txBody>
            </p:sp>
          </p:grpSp>
        </p:grpSp>
        <p:grpSp>
          <p:nvGrpSpPr>
            <p:cNvPr id="106528" name="Group 97"/>
            <p:cNvGrpSpPr>
              <a:grpSpLocks/>
            </p:cNvGrpSpPr>
            <p:nvPr/>
          </p:nvGrpSpPr>
          <p:grpSpPr bwMode="auto">
            <a:xfrm>
              <a:off x="3206" y="3830"/>
              <a:ext cx="685" cy="442"/>
              <a:chOff x="2525" y="6695"/>
              <a:chExt cx="539" cy="883"/>
            </a:xfrm>
          </p:grpSpPr>
          <p:sp>
            <p:nvSpPr>
              <p:cNvPr id="106539" name="Rectangle 32"/>
              <p:cNvSpPr>
                <a:spLocks noChangeArrowheads="1"/>
              </p:cNvSpPr>
              <p:nvPr/>
            </p:nvSpPr>
            <p:spPr bwMode="auto">
              <a:xfrm>
                <a:off x="2557" y="6695"/>
                <a:ext cx="507"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eaLnBrk="1" hangingPunct="1"/>
                <a:r>
                  <a:rPr lang="ar-JO" altLang="zh-CN" sz="1000" b="1" baseline="0" dirty="0">
                    <a:solidFill>
                      <a:srgbClr val="000000"/>
                    </a:solidFill>
                    <a:latin typeface="Arial Narrow" charset="0"/>
                    <a:cs typeface="Times New Roman" charset="0"/>
                  </a:rPr>
                  <a:t>المؤهلات و الأحكام </a:t>
                </a:r>
                <a:endParaRPr lang="en-US" altLang="zh-CN" sz="1400" b="1" baseline="0" dirty="0">
                  <a:solidFill>
                    <a:srgbClr val="000000"/>
                  </a:solidFill>
                  <a:latin typeface="Arial Narrow" charset="0"/>
                  <a:cs typeface="Times New Roman" charset="0"/>
                </a:endParaRPr>
              </a:p>
              <a:p>
                <a:r>
                  <a:rPr lang="ar-JO" altLang="zh-CN" sz="1600" b="1" baseline="0" dirty="0">
                    <a:solidFill>
                      <a:srgbClr val="000000"/>
                    </a:solidFill>
                    <a:latin typeface="Arial Narrow" charset="0"/>
                    <a:cs typeface="Times New Roman" charset="0"/>
                  </a:rPr>
                  <a:t>7</a:t>
                </a:r>
                <a:endParaRPr lang="en-US" altLang="zh-CN" sz="1600" b="1" baseline="0" dirty="0">
                  <a:solidFill>
                    <a:srgbClr val="000000"/>
                  </a:solidFill>
                  <a:latin typeface="Arial Narrow" charset="0"/>
                  <a:ea typeface="宋体" charset="0"/>
                  <a:cs typeface="宋体" charset="0"/>
                </a:endParaRPr>
              </a:p>
            </p:txBody>
          </p:sp>
          <p:sp>
            <p:nvSpPr>
              <p:cNvPr id="106540" name="Rectangle 96"/>
              <p:cNvSpPr>
                <a:spLocks noChangeArrowheads="1"/>
              </p:cNvSpPr>
              <p:nvPr/>
            </p:nvSpPr>
            <p:spPr bwMode="auto">
              <a:xfrm>
                <a:off x="2525" y="6695"/>
                <a:ext cx="52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l" eaLnBrk="1" hangingPunct="1"/>
                <a:endParaRPr lang="en-US" baseline="0">
                  <a:solidFill>
                    <a:srgbClr val="EAE8E2"/>
                  </a:solidFill>
                  <a:cs typeface="Times New Roman" charset="0"/>
                </a:endParaRPr>
              </a:p>
            </p:txBody>
          </p:sp>
        </p:grpSp>
        <p:grpSp>
          <p:nvGrpSpPr>
            <p:cNvPr id="106529" name="Group 99"/>
            <p:cNvGrpSpPr>
              <a:grpSpLocks/>
            </p:cNvGrpSpPr>
            <p:nvPr/>
          </p:nvGrpSpPr>
          <p:grpSpPr bwMode="auto">
            <a:xfrm>
              <a:off x="3872" y="3830"/>
              <a:ext cx="675" cy="442"/>
              <a:chOff x="3051" y="6695"/>
              <a:chExt cx="532" cy="883"/>
            </a:xfrm>
          </p:grpSpPr>
          <p:sp>
            <p:nvSpPr>
              <p:cNvPr id="106537" name="Rectangle 33"/>
              <p:cNvSpPr>
                <a:spLocks noChangeArrowheads="1"/>
              </p:cNvSpPr>
              <p:nvPr/>
            </p:nvSpPr>
            <p:spPr bwMode="auto">
              <a:xfrm>
                <a:off x="3083" y="6695"/>
                <a:ext cx="468"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eaLnBrk="1" hangingPunct="1"/>
                <a:r>
                  <a:rPr lang="ar-JO" altLang="zh-CN" sz="1400" b="1" baseline="0" dirty="0">
                    <a:solidFill>
                      <a:srgbClr val="000000"/>
                    </a:solidFill>
                    <a:latin typeface="Arial Narrow" charset="0"/>
                    <a:cs typeface="Times New Roman" charset="0"/>
                  </a:rPr>
                  <a:t>العائدون و الحماية</a:t>
                </a:r>
              </a:p>
              <a:p>
                <a:pPr eaLnBrk="1" hangingPunct="1"/>
                <a:r>
                  <a:rPr lang="ar-JO" altLang="zh-CN" sz="1400" b="1" baseline="0" dirty="0">
                    <a:solidFill>
                      <a:srgbClr val="000000"/>
                    </a:solidFill>
                    <a:latin typeface="Arial Narrow" charset="0"/>
                    <a:ea typeface="宋体" charset="0"/>
                    <a:cs typeface="Times New Roman" charset="0"/>
                  </a:rPr>
                  <a:t>8</a:t>
                </a:r>
                <a:endParaRPr lang="en-US" altLang="zh-CN" sz="1600" b="1" baseline="0" dirty="0">
                  <a:solidFill>
                    <a:srgbClr val="000000"/>
                  </a:solidFill>
                  <a:latin typeface="Arial Narrow" charset="0"/>
                  <a:ea typeface="宋体" charset="0"/>
                  <a:cs typeface="宋体" charset="0"/>
                </a:endParaRPr>
              </a:p>
            </p:txBody>
          </p:sp>
          <p:sp>
            <p:nvSpPr>
              <p:cNvPr id="106538" name="Rectangle 98"/>
              <p:cNvSpPr>
                <a:spLocks noChangeArrowheads="1"/>
              </p:cNvSpPr>
              <p:nvPr/>
            </p:nvSpPr>
            <p:spPr bwMode="auto">
              <a:xfrm>
                <a:off x="3051" y="6695"/>
                <a:ext cx="53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l" eaLnBrk="1" hangingPunct="1"/>
                <a:endParaRPr lang="en-US" baseline="0">
                  <a:solidFill>
                    <a:srgbClr val="EAE8E2"/>
                  </a:solidFill>
                  <a:cs typeface="Times New Roman" charset="0"/>
                </a:endParaRPr>
              </a:p>
            </p:txBody>
          </p:sp>
        </p:grpSp>
        <p:grpSp>
          <p:nvGrpSpPr>
            <p:cNvPr id="106530" name="Group 101"/>
            <p:cNvGrpSpPr>
              <a:grpSpLocks/>
            </p:cNvGrpSpPr>
            <p:nvPr/>
          </p:nvGrpSpPr>
          <p:grpSpPr bwMode="auto">
            <a:xfrm>
              <a:off x="4547" y="3830"/>
              <a:ext cx="584" cy="442"/>
              <a:chOff x="3583" y="6695"/>
              <a:chExt cx="460" cy="883"/>
            </a:xfrm>
          </p:grpSpPr>
          <p:sp>
            <p:nvSpPr>
              <p:cNvPr id="106535" name="Rectangle 34"/>
              <p:cNvSpPr>
                <a:spLocks noChangeArrowheads="1"/>
              </p:cNvSpPr>
              <p:nvPr/>
            </p:nvSpPr>
            <p:spPr bwMode="auto">
              <a:xfrm>
                <a:off x="3615" y="6695"/>
                <a:ext cx="396"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eaLnBrk="1" hangingPunct="1">
                  <a:lnSpc>
                    <a:spcPct val="80000"/>
                  </a:lnSpc>
                </a:pPr>
                <a:r>
                  <a:rPr lang="ar-JO" altLang="zh-CN" sz="1400" b="1" baseline="0" dirty="0">
                    <a:solidFill>
                      <a:srgbClr val="000000"/>
                    </a:solidFill>
                    <a:latin typeface="Arial Narrow" charset="0"/>
                    <a:cs typeface="Times New Roman" charset="0"/>
                  </a:rPr>
                  <a:t>الزواج المتبادل و الرثاء</a:t>
                </a:r>
              </a:p>
              <a:p>
                <a:pPr eaLnBrk="1" hangingPunct="1">
                  <a:lnSpc>
                    <a:spcPct val="80000"/>
                  </a:lnSpc>
                </a:pPr>
                <a:r>
                  <a:rPr lang="ar-JO" altLang="zh-CN" sz="1400" b="1" baseline="0" dirty="0">
                    <a:solidFill>
                      <a:srgbClr val="000000"/>
                    </a:solidFill>
                    <a:latin typeface="Arial Narrow" charset="0"/>
                    <a:ea typeface="宋体" charset="0"/>
                    <a:cs typeface="Times New Roman" charset="0"/>
                  </a:rPr>
                  <a:t>9</a:t>
                </a:r>
                <a:endParaRPr lang="en-US" altLang="zh-CN" sz="1600" b="1" baseline="0" dirty="0">
                  <a:solidFill>
                    <a:srgbClr val="000000"/>
                  </a:solidFill>
                  <a:latin typeface="Arial Narrow" charset="0"/>
                  <a:ea typeface="宋体" charset="0"/>
                  <a:cs typeface="宋体" charset="0"/>
                </a:endParaRPr>
              </a:p>
            </p:txBody>
          </p:sp>
          <p:sp>
            <p:nvSpPr>
              <p:cNvPr id="106536" name="Rectangle 100"/>
              <p:cNvSpPr>
                <a:spLocks noChangeArrowheads="1"/>
              </p:cNvSpPr>
              <p:nvPr/>
            </p:nvSpPr>
            <p:spPr bwMode="auto">
              <a:xfrm>
                <a:off x="3583"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l" eaLnBrk="1" hangingPunct="1"/>
                <a:endParaRPr lang="en-US" baseline="0">
                  <a:solidFill>
                    <a:srgbClr val="EAE8E2"/>
                  </a:solidFill>
                  <a:cs typeface="Times New Roman" charset="0"/>
                </a:endParaRPr>
              </a:p>
            </p:txBody>
          </p:sp>
        </p:grpSp>
        <p:grpSp>
          <p:nvGrpSpPr>
            <p:cNvPr id="106531" name="Group 103"/>
            <p:cNvGrpSpPr>
              <a:grpSpLocks/>
            </p:cNvGrpSpPr>
            <p:nvPr/>
          </p:nvGrpSpPr>
          <p:grpSpPr bwMode="auto">
            <a:xfrm>
              <a:off x="5131" y="3830"/>
              <a:ext cx="629" cy="442"/>
              <a:chOff x="4043" y="6695"/>
              <a:chExt cx="496" cy="883"/>
            </a:xfrm>
          </p:grpSpPr>
          <p:sp>
            <p:nvSpPr>
              <p:cNvPr id="106533" name="Rectangle 35"/>
              <p:cNvSpPr>
                <a:spLocks noChangeArrowheads="1"/>
              </p:cNvSpPr>
              <p:nvPr/>
            </p:nvSpPr>
            <p:spPr bwMode="auto">
              <a:xfrm>
                <a:off x="4047" y="6695"/>
                <a:ext cx="49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eaLnBrk="1" hangingPunct="1">
                  <a:lnSpc>
                    <a:spcPct val="80000"/>
                  </a:lnSpc>
                </a:pPr>
                <a:r>
                  <a:rPr lang="ar-JO" altLang="zh-CN" sz="1400" b="1" baseline="0" dirty="0">
                    <a:solidFill>
                      <a:srgbClr val="000000"/>
                    </a:solidFill>
                    <a:latin typeface="Arial Narrow" charset="0"/>
                    <a:cs typeface="Times New Roman" charset="0"/>
                  </a:rPr>
                  <a:t>تتميم الطلاق </a:t>
                </a:r>
              </a:p>
              <a:p>
                <a:pPr eaLnBrk="1" hangingPunct="1">
                  <a:lnSpc>
                    <a:spcPct val="80000"/>
                  </a:lnSpc>
                </a:pPr>
                <a:r>
                  <a:rPr lang="ar-JO" altLang="zh-CN" sz="1400" b="1" baseline="0" dirty="0">
                    <a:solidFill>
                      <a:srgbClr val="000000"/>
                    </a:solidFill>
                    <a:latin typeface="Arial Narrow" charset="0"/>
                    <a:ea typeface="宋体" charset="0"/>
                    <a:cs typeface="Times New Roman" charset="0"/>
                  </a:rPr>
                  <a:t>10</a:t>
                </a:r>
                <a:endParaRPr lang="en-US" altLang="zh-CN" sz="1600" b="1" baseline="0" dirty="0">
                  <a:solidFill>
                    <a:srgbClr val="000000"/>
                  </a:solidFill>
                  <a:latin typeface="Arial Narrow" charset="0"/>
                  <a:ea typeface="宋体" charset="0"/>
                  <a:cs typeface="宋体" charset="0"/>
                </a:endParaRPr>
              </a:p>
            </p:txBody>
          </p:sp>
          <p:sp>
            <p:nvSpPr>
              <p:cNvPr id="106534" name="Rectangle 102"/>
              <p:cNvSpPr>
                <a:spLocks noChangeArrowheads="1"/>
              </p:cNvSpPr>
              <p:nvPr/>
            </p:nvSpPr>
            <p:spPr bwMode="auto">
              <a:xfrm>
                <a:off x="4043"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lgn="l" eaLnBrk="1" hangingPunct="1"/>
                <a:endParaRPr lang="en-US" baseline="0">
                  <a:solidFill>
                    <a:srgbClr val="EAE8E2"/>
                  </a:solidFill>
                  <a:cs typeface="Times New Roman" charset="0"/>
                </a:endParaRPr>
              </a:p>
            </p:txBody>
          </p:sp>
        </p:grpSp>
        <p:sp>
          <p:nvSpPr>
            <p:cNvPr id="106532" name="Text Box 105"/>
            <p:cNvSpPr txBox="1">
              <a:spLocks noChangeArrowheads="1"/>
            </p:cNvSpPr>
            <p:nvPr/>
          </p:nvSpPr>
          <p:spPr bwMode="auto">
            <a:xfrm>
              <a:off x="2736" y="828"/>
              <a:ext cx="472" cy="337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vert="eaVert" lIns="0" tIns="0" rIns="0" bIns="0"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ar-JO" b="1" baseline="0" dirty="0">
                  <a:solidFill>
                    <a:srgbClr val="FFFFFF"/>
                  </a:solidFill>
                  <a:latin typeface="Arial Narrow" charset="0"/>
                  <a:cs typeface="Times New Roman" charset="0"/>
                </a:rPr>
                <a:t>سفر استير (فجوة 58 سنة)</a:t>
              </a:r>
              <a:endParaRPr lang="en-US" b="1" baseline="0" dirty="0">
                <a:solidFill>
                  <a:srgbClr val="FFFFFF"/>
                </a:solidFill>
                <a:latin typeface="Arial Narrow" charset="0"/>
                <a:cs typeface="Times New Roman" charset="0"/>
              </a:endParaRPr>
            </a:p>
          </p:txBody>
        </p:sp>
      </p:grpSp>
    </p:spTree>
    <p:extLst>
      <p:ext uri="{BB962C8B-B14F-4D97-AF65-F5344CB8AC3E}">
        <p14:creationId xmlns:p14="http://schemas.microsoft.com/office/powerpoint/2010/main" val="27665883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8833" name="Picture 1"/>
          <p:cNvPicPr>
            <a:picLocks noChangeAspect="1"/>
          </p:cNvPicPr>
          <p:nvPr/>
        </p:nvPicPr>
        <p:blipFill>
          <a:blip r:embed="rId3" cstate="screen">
            <a:extLst>
              <a:ext uri="{28A0092B-C50C-407E-A947-70E740481C1C}">
                <a14:useLocalDpi xmlns:a14="http://schemas.microsoft.com/office/drawing/2010/main"/>
              </a:ext>
            </a:extLst>
          </a:blip>
          <a:srcRect l="-212"/>
          <a:stretch>
            <a:fillRect/>
          </a:stretch>
        </p:blipFill>
        <p:spPr bwMode="auto">
          <a:xfrm>
            <a:off x="-95250" y="-22225"/>
            <a:ext cx="9239250" cy="695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2" name="Title 2"/>
          <p:cNvSpPr>
            <a:spLocks noGrp="1"/>
          </p:cNvSpPr>
          <p:nvPr>
            <p:ph type="title"/>
          </p:nvPr>
        </p:nvSpPr>
        <p:spPr>
          <a:xfrm>
            <a:off x="381000" y="228600"/>
            <a:ext cx="8382000" cy="2743200"/>
          </a:xfrm>
        </p:spPr>
        <p:txBody>
          <a:bodyPr/>
          <a:lstStyle/>
          <a:p>
            <a:pPr marL="779463" indent="-779463" algn="r" eaLnBrk="1" hangingPunct="1">
              <a:defRPr/>
            </a:pPr>
            <a:r>
              <a:rPr lang="ar-JO" sz="4400" b="1" dirty="0">
                <a:effectLst>
                  <a:glow rad="177800">
                    <a:schemeClr val="bg1"/>
                  </a:glow>
                </a:effectLst>
                <a:latin typeface="Arial"/>
                <a:cs typeface="Arial"/>
              </a:rPr>
              <a:t>أ. المشكلة : مجاعة مكنت أغنياء اليهود من الإستفادة من فقراء اليهود (5: 1-5)</a:t>
            </a:r>
            <a:endParaRPr lang="en-US" sz="4400" b="1" dirty="0">
              <a:effectLst>
                <a:glow rad="177800">
                  <a:schemeClr val="bg1"/>
                </a:glow>
              </a:effectLst>
              <a:latin typeface="Arial"/>
              <a:cs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6001"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4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2" name="Title 2"/>
          <p:cNvSpPr>
            <a:spLocks noGrp="1"/>
          </p:cNvSpPr>
          <p:nvPr>
            <p:ph type="title"/>
          </p:nvPr>
        </p:nvSpPr>
        <p:spPr>
          <a:xfrm>
            <a:off x="381000" y="228600"/>
            <a:ext cx="8382000" cy="2743200"/>
          </a:xfrm>
        </p:spPr>
        <p:txBody>
          <a:bodyPr/>
          <a:lstStyle/>
          <a:p>
            <a:pPr marL="779463" indent="-779463" algn="r" eaLnBrk="1" hangingPunct="1">
              <a:defRPr/>
            </a:pPr>
            <a:br>
              <a:rPr lang="en-US" sz="4400" b="1" dirty="0">
                <a:effectLst>
                  <a:glow rad="177800">
                    <a:schemeClr val="bg1"/>
                  </a:glow>
                </a:effectLst>
                <a:latin typeface="Arial"/>
                <a:cs typeface="Arial"/>
              </a:rPr>
            </a:br>
            <a:r>
              <a:rPr lang="ar-JO" sz="4400" b="1" dirty="0">
                <a:effectLst>
                  <a:glow rad="177800">
                    <a:schemeClr val="bg1"/>
                  </a:glow>
                </a:effectLst>
                <a:latin typeface="Arial"/>
                <a:cs typeface="Arial"/>
              </a:rPr>
              <a:t>ب. الحل : حارب نحميا الطمع من خلال التوبيخ العلني و المثال الشخصي         (5: 6-19)</a:t>
            </a:r>
            <a:endParaRPr lang="en-US" sz="4400" b="1" dirty="0">
              <a:effectLst>
                <a:glow rad="177800">
                  <a:schemeClr val="bg1"/>
                </a:glow>
              </a:effectLst>
              <a:latin typeface="Arial"/>
              <a:cs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0577"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0578" name="Title 2"/>
          <p:cNvSpPr>
            <a:spLocks noGrp="1"/>
          </p:cNvSpPr>
          <p:nvPr>
            <p:ph type="title"/>
          </p:nvPr>
        </p:nvSpPr>
        <p:spPr>
          <a:xfrm>
            <a:off x="0" y="0"/>
            <a:ext cx="9144000" cy="1143000"/>
          </a:xfrm>
          <a:solidFill>
            <a:schemeClr val="bg1"/>
          </a:solidFill>
        </p:spPr>
        <p:txBody>
          <a:bodyPr/>
          <a:lstStyle/>
          <a:p>
            <a:pPr marL="658813" indent="-658813" algn="r" eaLnBrk="1" hangingPunct="1"/>
            <a:r>
              <a:rPr lang="ar-JO" sz="4000" b="1" dirty="0">
                <a:solidFill>
                  <a:srgbClr val="FFFFFF"/>
                </a:solidFill>
                <a:latin typeface="Arial" charset="0"/>
                <a:cs typeface="Arial" charset="0"/>
              </a:rPr>
              <a:t>2. ساعد الفقراء </a:t>
            </a:r>
            <a:r>
              <a:rPr lang="ar-JO" sz="4000" b="1" dirty="0">
                <a:solidFill>
                  <a:srgbClr val="FFFF00"/>
                </a:solidFill>
                <a:latin typeface="Arial" charset="0"/>
                <a:cs typeface="Arial" charset="0"/>
              </a:rPr>
              <a:t>بمحاربة الطمع</a:t>
            </a:r>
            <a:endParaRPr lang="en-US" sz="4000" b="1" dirty="0">
              <a:solidFill>
                <a:srgbClr val="FFFF00"/>
              </a:solidFill>
              <a:latin typeface="Arial" charset="0"/>
              <a:cs typeface="Arial"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672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5202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6722" name="Title 2"/>
          <p:cNvSpPr>
            <a:spLocks noGrp="1"/>
          </p:cNvSpPr>
          <p:nvPr>
            <p:ph type="title"/>
          </p:nvPr>
        </p:nvSpPr>
        <p:spPr>
          <a:xfrm>
            <a:off x="0" y="381000"/>
            <a:ext cx="3352800" cy="3733800"/>
          </a:xfrm>
        </p:spPr>
        <p:txBody>
          <a:bodyPr/>
          <a:lstStyle/>
          <a:p>
            <a:pPr algn="ctr" eaLnBrk="1" hangingPunct="1"/>
            <a:r>
              <a:rPr lang="ar-JO" sz="5400" b="1" dirty="0">
                <a:solidFill>
                  <a:schemeClr val="bg1"/>
                </a:solidFill>
                <a:latin typeface="Arial" charset="0"/>
                <a:cs typeface="Arial" charset="0"/>
              </a:rPr>
              <a:t>كن كريماً </a:t>
            </a:r>
            <a:r>
              <a:rPr lang="ar-JO" sz="5400" b="1" dirty="0">
                <a:solidFill>
                  <a:srgbClr val="0070C0"/>
                </a:solidFill>
                <a:latin typeface="Arial" charset="0"/>
                <a:cs typeface="Arial" charset="0"/>
              </a:rPr>
              <a:t>بنفسك</a:t>
            </a:r>
            <a:endParaRPr lang="en-US" sz="5400" b="1" dirty="0">
              <a:solidFill>
                <a:srgbClr val="0070C0"/>
              </a:solidFill>
              <a:latin typeface="Arial" charset="0"/>
              <a:cs typeface="Arial"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 y="0"/>
            <a:ext cx="9220200" cy="6858000"/>
          </a:xfrm>
          <a:prstGeom prst="rect">
            <a:avLst/>
          </a:prstGeom>
          <a:gradFill flip="none" rotWithShape="1">
            <a:gsLst>
              <a:gs pos="0">
                <a:srgbClr val="800000"/>
              </a:gs>
              <a:gs pos="100000">
                <a:schemeClr val="bg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sz="1800" baseline="0">
              <a:solidFill>
                <a:prstClr val="white"/>
              </a:solidFill>
              <a:latin typeface="Arial"/>
            </a:endParaRPr>
          </a:p>
        </p:txBody>
      </p:sp>
      <p:sp>
        <p:nvSpPr>
          <p:cNvPr id="928772" name="Title 2"/>
          <p:cNvSpPr>
            <a:spLocks noGrp="1"/>
          </p:cNvSpPr>
          <p:nvPr>
            <p:ph type="title"/>
          </p:nvPr>
        </p:nvSpPr>
        <p:spPr>
          <a:xfrm>
            <a:off x="381000" y="304800"/>
            <a:ext cx="8305800" cy="1143000"/>
          </a:xfrm>
          <a:solidFill>
            <a:srgbClr val="FFFFFF"/>
          </a:solidFill>
        </p:spPr>
        <p:txBody>
          <a:bodyPr/>
          <a:lstStyle/>
          <a:p>
            <a:pPr algn="ctr" eaLnBrk="1" hangingPunct="1"/>
            <a:r>
              <a:rPr lang="ar-JO" sz="4800" b="1" dirty="0">
                <a:solidFill>
                  <a:srgbClr val="3B3B3B"/>
                </a:solidFill>
                <a:latin typeface="Arial" charset="0"/>
                <a:cs typeface="Arial" charset="0"/>
              </a:rPr>
              <a:t>مثال نحميا</a:t>
            </a:r>
            <a:endParaRPr lang="en-US" sz="4800" b="1" dirty="0">
              <a:solidFill>
                <a:srgbClr val="3B3B3B"/>
              </a:solidFill>
              <a:latin typeface="Arial" charset="0"/>
              <a:cs typeface="Arial" charset="0"/>
            </a:endParaRPr>
          </a:p>
        </p:txBody>
      </p:sp>
      <p:sp>
        <p:nvSpPr>
          <p:cNvPr id="5" name="Content Placeholder 4"/>
          <p:cNvSpPr>
            <a:spLocks noGrp="1"/>
          </p:cNvSpPr>
          <p:nvPr>
            <p:ph idx="1"/>
          </p:nvPr>
        </p:nvSpPr>
        <p:spPr>
          <a:xfrm>
            <a:off x="304800" y="1600200"/>
            <a:ext cx="8686800" cy="4525963"/>
          </a:xfrm>
        </p:spPr>
        <p:txBody>
          <a:bodyPr/>
          <a:lstStyle/>
          <a:p>
            <a:pPr algn="l" rtl="1" eaLnBrk="1" hangingPunct="1"/>
            <a:r>
              <a:rPr lang="ar-JO" b="1" dirty="0">
                <a:latin typeface="Arial" charset="0"/>
                <a:cs typeface="Arial" charset="0"/>
              </a:rPr>
              <a:t>استخدم نحميا موارده الشخصية بدلاً من الطلب من الآخرين أكثر</a:t>
            </a:r>
            <a:r>
              <a:rPr lang="en-US" b="1" dirty="0">
                <a:latin typeface="Arial" charset="0"/>
                <a:cs typeface="Arial" charset="0"/>
              </a:rPr>
              <a:t> </a:t>
            </a:r>
          </a:p>
          <a:p>
            <a:pPr algn="r" rtl="1" eaLnBrk="1" hangingPunct="1">
              <a:buNone/>
            </a:pPr>
            <a:endParaRPr lang="en-US" b="1" dirty="0">
              <a:latin typeface="Arial" charset="0"/>
              <a:cs typeface="Arial" charset="0"/>
            </a:endParaRPr>
          </a:p>
          <a:p>
            <a:pPr algn="r" rtl="1" eaLnBrk="1" hangingPunct="1"/>
            <a:r>
              <a:rPr lang="ar-JO" b="1" dirty="0">
                <a:latin typeface="Arial" charset="0"/>
                <a:cs typeface="Arial" charset="0"/>
              </a:rPr>
              <a:t>صرخات الفقراء أثرت على الطريقة التي قام فيها بعمله و كيف  استخدم الأدوار و الموارد التي أعطاه إياها الله ؟</a:t>
            </a:r>
          </a:p>
          <a:p>
            <a:pPr algn="r" rtl="1" eaLnBrk="1" hangingPunct="1">
              <a:buNone/>
            </a:pPr>
            <a:endParaRPr lang="en-US" b="1" dirty="0">
              <a:latin typeface="Arial" charset="0"/>
              <a:cs typeface="Arial" charset="0"/>
            </a:endParaRPr>
          </a:p>
          <a:p>
            <a:pPr algn="r" rtl="1" eaLnBrk="1" hangingPunct="1"/>
            <a:r>
              <a:rPr lang="ar-JO" b="1" dirty="0">
                <a:latin typeface="Arial" charset="0"/>
                <a:cs typeface="Arial" charset="0"/>
              </a:rPr>
              <a:t>فهم أن الله يهتم بالفقراء و دعاه ( و دعانا ) لنتجاوب بالرحمة و العمل</a:t>
            </a:r>
            <a:endParaRPr lang="en-US" b="1"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8225" name="Picture 1" descr="IBS Homepag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55581"/>
            <a:ext cx="9144000" cy="608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71438" y="5486400"/>
            <a:ext cx="9251951" cy="1447800"/>
          </a:xfrm>
          <a:solidFill>
            <a:srgbClr val="000000"/>
          </a:solidFill>
        </p:spPr>
        <p:txBody>
          <a:bodyPr/>
          <a:lstStyle/>
          <a:p>
            <a:pPr eaLnBrk="1" hangingPunct="1">
              <a:defRPr/>
            </a:pPr>
            <a:r>
              <a:rPr lang="ar-JO" sz="3600" b="1" dirty="0">
                <a:cs typeface="+mj-cs"/>
              </a:rPr>
              <a:t>عشرات الدورات المجانية باللغات الإنجليزية والصينية والفيتنامية ، إلخ.</a:t>
            </a:r>
            <a:endParaRPr lang="en-US" sz="3600" b="1" dirty="0">
              <a:cs typeface="+mj-cs"/>
            </a:endParaRP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6200" y="0"/>
            <a:ext cx="9220200" cy="6858000"/>
          </a:xfrm>
          <a:prstGeom prst="rect">
            <a:avLst/>
          </a:prstGeom>
          <a:gradFill flip="none" rotWithShape="1">
            <a:gsLst>
              <a:gs pos="0">
                <a:srgbClr val="800000"/>
              </a:gs>
              <a:gs pos="100000">
                <a:schemeClr val="bg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sz="1800" baseline="0">
              <a:solidFill>
                <a:prstClr val="white"/>
              </a:solidFill>
              <a:latin typeface="Arial"/>
            </a:endParaRPr>
          </a:p>
        </p:txBody>
      </p:sp>
      <p:pic>
        <p:nvPicPr>
          <p:cNvPr id="950276" name="Content Placeholder 3" descr="poverty - hand.jpg"/>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304800" y="1143000"/>
            <a:ext cx="1776413" cy="2667000"/>
          </a:xfrm>
        </p:spPr>
      </p:pic>
      <p:pic>
        <p:nvPicPr>
          <p:cNvPr id="950277" name="Picture 4" descr="poverty in asia.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828800" y="1676400"/>
            <a:ext cx="2838450" cy="3714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0278" name="Picture 6" descr="ASIA_Starvation_North_Korea_(300_x_225).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257800" y="1143000"/>
            <a:ext cx="2857500" cy="214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2"/>
          <p:cNvSpPr txBox="1">
            <a:spLocks/>
          </p:cNvSpPr>
          <p:nvPr/>
        </p:nvSpPr>
        <p:spPr bwMode="auto">
          <a:xfrm>
            <a:off x="609600" y="3733800"/>
            <a:ext cx="7467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45720" rIns="45720"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l" eaLnBrk="1" hangingPunct="1"/>
            <a:endParaRPr lang="en-US" sz="4600" b="1" baseline="0">
              <a:solidFill>
                <a:srgbClr val="FFFFFF"/>
              </a:solidFill>
              <a:latin typeface="Arial" charset="0"/>
              <a:cs typeface="Arial" charset="0"/>
            </a:endParaRPr>
          </a:p>
        </p:txBody>
      </p:sp>
      <p:sp>
        <p:nvSpPr>
          <p:cNvPr id="53249" name="Title 2"/>
          <p:cNvSpPr>
            <a:spLocks noGrp="1"/>
          </p:cNvSpPr>
          <p:nvPr>
            <p:ph type="title"/>
          </p:nvPr>
        </p:nvSpPr>
        <p:spPr>
          <a:xfrm rot="20781058">
            <a:off x="968940" y="64639"/>
            <a:ext cx="4512092" cy="6142178"/>
          </a:xfrm>
        </p:spPr>
        <p:txBody>
          <a:bodyPr/>
          <a:lstStyle/>
          <a:p>
            <a:pPr eaLnBrk="1" hangingPunct="1">
              <a:defRPr/>
            </a:pPr>
            <a:r>
              <a:rPr lang="ar-JO" sz="8000" b="1" dirty="0">
                <a:solidFill>
                  <a:srgbClr val="FFFF00"/>
                </a:solidFill>
                <a:effectLst>
                  <a:glow rad="152400">
                    <a:schemeClr val="bg1"/>
                  </a:glow>
                </a:effectLst>
                <a:latin typeface="Arial"/>
                <a:cs typeface="Arial"/>
              </a:rPr>
              <a:t>كيف </a:t>
            </a:r>
            <a:r>
              <a:rPr lang="ar-JO" sz="8000" b="1" dirty="0">
                <a:effectLst>
                  <a:glow rad="152400">
                    <a:schemeClr val="bg1"/>
                  </a:glow>
                </a:effectLst>
                <a:latin typeface="Arial"/>
                <a:cs typeface="Arial"/>
              </a:rPr>
              <a:t>يجب </a:t>
            </a:r>
            <a:br>
              <a:rPr lang="ar-JO" sz="8000" b="1" dirty="0">
                <a:effectLst>
                  <a:glow rad="152400">
                    <a:schemeClr val="bg1"/>
                  </a:glow>
                </a:effectLst>
                <a:latin typeface="Arial"/>
                <a:cs typeface="Arial"/>
              </a:rPr>
            </a:br>
            <a:r>
              <a:rPr lang="ar-JO" sz="8000" b="1" dirty="0">
                <a:effectLst>
                  <a:glow rad="152400">
                    <a:schemeClr val="bg1"/>
                  </a:glow>
                </a:effectLst>
                <a:latin typeface="Arial"/>
                <a:cs typeface="Arial"/>
              </a:rPr>
              <a:t>أن نساعد الفقراء ؟</a:t>
            </a:r>
            <a:endParaRPr lang="en-US" sz="8000" b="1" dirty="0">
              <a:effectLst>
                <a:glow rad="152400">
                  <a:schemeClr val="bg1"/>
                </a:glo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53249"/>
                                        </p:tgtEl>
                                        <p:attrNameLst>
                                          <p:attrName>style.visibility</p:attrName>
                                        </p:attrNameLst>
                                      </p:cBhvr>
                                      <p:to>
                                        <p:strVal val="visible"/>
                                      </p:to>
                                    </p:set>
                                    <p:animEffect transition="in" filter="wipe(up)">
                                      <p:cBhvr>
                                        <p:cTn id="7" dur="500"/>
                                        <p:tgtEl>
                                          <p:spTgt spid="53249"/>
                                        </p:tgtEl>
                                      </p:cBhvr>
                                    </p:animEffect>
                                  </p:childTnLst>
                                </p:cTn>
                              </p:par>
                              <p:par>
                                <p:cTn id="8" presetID="22" presetClass="entr" presetSubtype="4" fill="hold" grpId="0" nodeType="withEffect" nodePh="1">
                                  <p:stCondLst>
                                    <p:cond delay="0"/>
                                  </p:stCondLst>
                                  <p:endCondLst>
                                    <p:cond evt="begin" delay="0">
                                      <p:tn val="8"/>
                                    </p:cond>
                                  </p:end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 y="0"/>
            <a:ext cx="9220200" cy="6858000"/>
          </a:xfrm>
          <a:prstGeom prst="rect">
            <a:avLst/>
          </a:prstGeom>
          <a:gradFill flip="none" rotWithShape="1">
            <a:gsLst>
              <a:gs pos="0">
                <a:srgbClr val="800000"/>
              </a:gs>
              <a:gs pos="100000">
                <a:schemeClr val="bg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sz="1800" baseline="0">
              <a:solidFill>
                <a:prstClr val="white"/>
              </a:solidFill>
              <a:latin typeface="Arial"/>
            </a:endParaRPr>
          </a:p>
        </p:txBody>
      </p:sp>
      <p:sp>
        <p:nvSpPr>
          <p:cNvPr id="26627" name="Subtitle 4"/>
          <p:cNvSpPr>
            <a:spLocks noGrp="1"/>
          </p:cNvSpPr>
          <p:nvPr>
            <p:ph type="subTitle" idx="1"/>
          </p:nvPr>
        </p:nvSpPr>
        <p:spPr>
          <a:xfrm>
            <a:off x="26988" y="4953000"/>
            <a:ext cx="4214812" cy="533400"/>
          </a:xfrm>
        </p:spPr>
        <p:txBody>
          <a:bodyPr>
            <a:normAutofit fontScale="92500" lnSpcReduction="20000"/>
          </a:bodyPr>
          <a:lstStyle/>
          <a:p>
            <a:pPr algn="ctr" eaLnBrk="1" hangingPunct="1">
              <a:defRPr/>
            </a:pPr>
            <a:r>
              <a:rPr lang="ar-JO" sz="4400" b="1" dirty="0">
                <a:latin typeface="Arial" charset="0"/>
              </a:rPr>
              <a:t>استبدل </a:t>
            </a:r>
            <a:r>
              <a:rPr lang="ar-JO" sz="4400" b="1" dirty="0">
                <a:solidFill>
                  <a:srgbClr val="FFFF00"/>
                </a:solidFill>
                <a:latin typeface="Arial" charset="0"/>
              </a:rPr>
              <a:t>الطمع</a:t>
            </a:r>
            <a:endParaRPr lang="en-US" sz="4400" b="1" dirty="0">
              <a:solidFill>
                <a:srgbClr val="FFFF00"/>
              </a:solidFill>
              <a:latin typeface="Arial" charset="0"/>
            </a:endParaRPr>
          </a:p>
        </p:txBody>
      </p:sp>
      <p:pic>
        <p:nvPicPr>
          <p:cNvPr id="6"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0" y="2057400"/>
            <a:ext cx="4140200" cy="2820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524000" y="0"/>
            <a:ext cx="6480048" cy="1082040"/>
          </a:xfrm>
        </p:spPr>
        <p:txBody>
          <a:bodyPr/>
          <a:lstStyle/>
          <a:p>
            <a:pPr algn="ctr">
              <a:defRPr/>
            </a:pPr>
            <a:r>
              <a:rPr lang="ar-JO" sz="6000" dirty="0"/>
              <a:t>الفكرة الرئيسية</a:t>
            </a:r>
            <a:endParaRPr sz="6000" dirty="0"/>
          </a:p>
        </p:txBody>
      </p:sp>
      <p:sp>
        <p:nvSpPr>
          <p:cNvPr id="7" name="Subtitle 4"/>
          <p:cNvSpPr txBox="1">
            <a:spLocks/>
          </p:cNvSpPr>
          <p:nvPr/>
        </p:nvSpPr>
        <p:spPr bwMode="auto">
          <a:xfrm>
            <a:off x="4343400" y="4953000"/>
            <a:ext cx="48006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tIns="0" rIns="45720" bIns="0"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spcBef>
                <a:spcPct val="20000"/>
              </a:spcBef>
              <a:buClr>
                <a:srgbClr val="6EA0B0"/>
              </a:buClr>
              <a:buSzPct val="80000"/>
              <a:buFont typeface="Wingdings 2" charset="0"/>
              <a:buNone/>
            </a:pPr>
            <a:r>
              <a:rPr lang="ar-JO" sz="4400" b="1" baseline="0" dirty="0">
                <a:solidFill>
                  <a:srgbClr val="FFFFFF"/>
                </a:solidFill>
                <a:latin typeface="Arial" charset="0"/>
              </a:rPr>
              <a:t>ب</a:t>
            </a:r>
            <a:r>
              <a:rPr lang="ar-JO" sz="4400" b="1" baseline="0" dirty="0">
                <a:solidFill>
                  <a:srgbClr val="FFFF00"/>
                </a:solidFill>
                <a:latin typeface="Arial" charset="0"/>
              </a:rPr>
              <a:t>الكرم</a:t>
            </a:r>
            <a:endParaRPr lang="en-US" sz="4400" b="1" baseline="0" dirty="0">
              <a:solidFill>
                <a:srgbClr val="FFFF00"/>
              </a:solidFill>
              <a:latin typeface="Arial" charset="0"/>
            </a:endParaRPr>
          </a:p>
        </p:txBody>
      </p:sp>
      <p:pic>
        <p:nvPicPr>
          <p:cNvPr id="8"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24400" y="2057400"/>
            <a:ext cx="3767138"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P spid="7"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6200" y="0"/>
            <a:ext cx="9220200" cy="6858000"/>
          </a:xfrm>
          <a:prstGeom prst="rect">
            <a:avLst/>
          </a:prstGeom>
          <a:gradFill flip="none" rotWithShape="1">
            <a:gsLst>
              <a:gs pos="0">
                <a:srgbClr val="800000"/>
              </a:gs>
              <a:gs pos="100000">
                <a:schemeClr val="bg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sz="1800" baseline="0">
              <a:solidFill>
                <a:prstClr val="white"/>
              </a:solidFill>
              <a:latin typeface="Arial"/>
            </a:endParaRPr>
          </a:p>
        </p:txBody>
      </p:sp>
      <p:pic>
        <p:nvPicPr>
          <p:cNvPr id="954372" name="Content Placeholder 3" descr="poverty - hand.jpg"/>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304800" y="1143000"/>
            <a:ext cx="1776413" cy="2667000"/>
          </a:xfrm>
        </p:spPr>
      </p:pic>
      <p:pic>
        <p:nvPicPr>
          <p:cNvPr id="954373" name="Picture 4" descr="poverty in asia.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828800" y="1676400"/>
            <a:ext cx="2838450" cy="3714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4374" name="Picture 6" descr="ASIA_Starvation_North_Korea_(300_x_225).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257800" y="1143000"/>
            <a:ext cx="2857500" cy="214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2"/>
          <p:cNvSpPr txBox="1">
            <a:spLocks/>
          </p:cNvSpPr>
          <p:nvPr/>
        </p:nvSpPr>
        <p:spPr bwMode="auto">
          <a:xfrm>
            <a:off x="609600" y="3733800"/>
            <a:ext cx="7467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45720" rIns="45720"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l" eaLnBrk="1" hangingPunct="1"/>
            <a:endParaRPr lang="en-US" sz="4600" b="1" baseline="0">
              <a:solidFill>
                <a:srgbClr val="FFFFFF"/>
              </a:solidFill>
              <a:latin typeface="Arial" charset="0"/>
              <a:cs typeface="Arial" charset="0"/>
            </a:endParaRPr>
          </a:p>
        </p:txBody>
      </p:sp>
      <p:sp>
        <p:nvSpPr>
          <p:cNvPr id="53249" name="Title 2"/>
          <p:cNvSpPr>
            <a:spLocks noGrp="1"/>
          </p:cNvSpPr>
          <p:nvPr>
            <p:ph type="title"/>
          </p:nvPr>
        </p:nvSpPr>
        <p:spPr>
          <a:xfrm rot="20781058">
            <a:off x="918927" y="-71510"/>
            <a:ext cx="8053952" cy="6142178"/>
          </a:xfrm>
        </p:spPr>
        <p:txBody>
          <a:bodyPr/>
          <a:lstStyle/>
          <a:p>
            <a:pPr eaLnBrk="1" hangingPunct="1">
              <a:defRPr/>
            </a:pPr>
            <a:r>
              <a:rPr lang="ar-JO" sz="9600" b="1" dirty="0">
                <a:effectLst>
                  <a:glow rad="152400">
                    <a:schemeClr val="bg1"/>
                  </a:glow>
                </a:effectLst>
                <a:latin typeface="Arial"/>
                <a:cs typeface="Arial"/>
              </a:rPr>
              <a:t>كيف يمكنك </a:t>
            </a:r>
            <a:br>
              <a:rPr lang="ar-JO" sz="9600" b="1" dirty="0">
                <a:effectLst>
                  <a:glow rad="152400">
                    <a:schemeClr val="bg1"/>
                  </a:glow>
                </a:effectLst>
                <a:latin typeface="Arial"/>
                <a:cs typeface="Arial"/>
              </a:rPr>
            </a:br>
            <a:r>
              <a:rPr lang="ar-JO" sz="9600" b="1" dirty="0">
                <a:effectLst>
                  <a:glow rad="152400">
                    <a:schemeClr val="bg1"/>
                  </a:glow>
                </a:effectLst>
                <a:latin typeface="Arial"/>
                <a:cs typeface="Arial"/>
              </a:rPr>
              <a:t>أن تساعد</a:t>
            </a:r>
            <a:br>
              <a:rPr lang="ar-JO" sz="9600" b="1" dirty="0">
                <a:effectLst>
                  <a:glow rad="152400">
                    <a:schemeClr val="bg1"/>
                  </a:glow>
                </a:effectLst>
                <a:latin typeface="Arial"/>
                <a:cs typeface="Arial"/>
              </a:rPr>
            </a:br>
            <a:r>
              <a:rPr lang="ar-JO" sz="9600" b="1" dirty="0">
                <a:effectLst>
                  <a:glow rad="152400">
                    <a:schemeClr val="bg1"/>
                  </a:glow>
                </a:effectLst>
                <a:latin typeface="Arial"/>
                <a:cs typeface="Arial"/>
              </a:rPr>
              <a:t> الفقراء ؟</a:t>
            </a:r>
            <a:endParaRPr lang="en-US" sz="9600" b="1" dirty="0">
              <a:effectLst>
                <a:glow rad="152400">
                  <a:schemeClr val="bg1"/>
                </a:glo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53249"/>
                                        </p:tgtEl>
                                        <p:attrNameLst>
                                          <p:attrName>style.visibility</p:attrName>
                                        </p:attrNameLst>
                                      </p:cBhvr>
                                      <p:to>
                                        <p:strVal val="visible"/>
                                      </p:to>
                                    </p:set>
                                    <p:animEffect transition="in" filter="wipe(up)">
                                      <p:cBhvr>
                                        <p:cTn id="7" dur="500"/>
                                        <p:tgtEl>
                                          <p:spTgt spid="53249"/>
                                        </p:tgtEl>
                                      </p:cBhvr>
                                    </p:animEffect>
                                  </p:childTnLst>
                                </p:cTn>
                              </p:par>
                              <p:par>
                                <p:cTn id="8" presetID="22" presetClass="entr" presetSubtype="4" fill="hold" grpId="0" nodeType="withEffect" nodePh="1">
                                  <p:stCondLst>
                                    <p:cond delay="0"/>
                                  </p:stCondLst>
                                  <p:endCondLst>
                                    <p:cond evt="begin" delay="0">
                                      <p:tn val="8"/>
                                    </p:cond>
                                  </p:end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 y="0"/>
            <a:ext cx="9220200" cy="6858000"/>
          </a:xfrm>
          <a:prstGeom prst="rect">
            <a:avLst/>
          </a:prstGeom>
          <a:gradFill flip="none" rotWithShape="1">
            <a:gsLst>
              <a:gs pos="0">
                <a:srgbClr val="800000"/>
              </a:gs>
              <a:gs pos="100000">
                <a:schemeClr val="bg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sz="1800" baseline="0">
              <a:solidFill>
                <a:prstClr val="white"/>
              </a:solidFill>
              <a:latin typeface="Arial"/>
            </a:endParaRPr>
          </a:p>
        </p:txBody>
      </p:sp>
      <p:sp>
        <p:nvSpPr>
          <p:cNvPr id="4" name="Title 3"/>
          <p:cNvSpPr>
            <a:spLocks noGrp="1"/>
          </p:cNvSpPr>
          <p:nvPr>
            <p:ph type="ctrTitle"/>
          </p:nvPr>
        </p:nvSpPr>
        <p:spPr/>
        <p:txBody>
          <a:bodyPr>
            <a:normAutofit/>
          </a:bodyPr>
          <a:lstStyle/>
          <a:p>
            <a:pPr algn="ctr" eaLnBrk="1" fontAlgn="auto" hangingPunct="1">
              <a:spcAft>
                <a:spcPts val="0"/>
              </a:spcAft>
              <a:defRPr/>
            </a:pPr>
            <a:br>
              <a:rPr lang="ar-JO" dirty="0">
                <a:ea typeface="+mj-ea"/>
                <a:cs typeface="+mj-cs"/>
              </a:rPr>
            </a:br>
            <a:r>
              <a:rPr lang="ar-JO" dirty="0">
                <a:effectLst/>
                <a:latin typeface="Arial" pitchFamily="34" charset="0"/>
                <a:ea typeface="+mj-ea"/>
                <a:cs typeface="Arial" pitchFamily="34" charset="0"/>
              </a:rPr>
              <a:t>علينا أن نختار سماع صراخهم و التجاوب معهم</a:t>
            </a:r>
            <a:endParaRPr dirty="0">
              <a:effectLst/>
              <a:latin typeface="Arial" pitchFamily="34" charset="0"/>
              <a:ea typeface="+mj-ea"/>
              <a:cs typeface="Arial" pitchFamily="34" charset="0"/>
            </a:endParaRPr>
          </a:p>
        </p:txBody>
      </p:sp>
      <p:sp>
        <p:nvSpPr>
          <p:cNvPr id="26627" name="Subtitle 4"/>
          <p:cNvSpPr>
            <a:spLocks noGrp="1"/>
          </p:cNvSpPr>
          <p:nvPr>
            <p:ph type="subTitle" idx="1"/>
          </p:nvPr>
        </p:nvSpPr>
        <p:spPr>
          <a:xfrm>
            <a:off x="433388" y="5562600"/>
            <a:ext cx="6480175" cy="533400"/>
          </a:xfrm>
        </p:spPr>
        <p:txBody>
          <a:bodyPr>
            <a:normAutofit lnSpcReduction="10000"/>
          </a:bodyPr>
          <a:lstStyle/>
          <a:p>
            <a:pPr eaLnBrk="1" hangingPunct="1">
              <a:defRPr/>
            </a:pPr>
            <a:r>
              <a:rPr lang="ar-JO" sz="3600" dirty="0">
                <a:latin typeface="Arial" charset="0"/>
              </a:rPr>
              <a:t>أو رفض احتياجهم</a:t>
            </a:r>
            <a:endParaRPr lang="en-US" sz="3600" dirty="0">
              <a:latin typeface="Arial" charset="0"/>
            </a:endParaRPr>
          </a:p>
        </p:txBody>
      </p:sp>
      <p:pic>
        <p:nvPicPr>
          <p:cNvPr id="958470"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519738" y="-152400"/>
            <a:ext cx="3611562" cy="270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8471"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90600" y="-147638"/>
            <a:ext cx="3651250" cy="270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8472" name="Picture 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590800" y="-109538"/>
            <a:ext cx="3549650" cy="266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pic>
        <p:nvPicPr>
          <p:cNvPr id="740354" name="Picture 2" descr="templesolomon%2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2600" y="457200"/>
            <a:ext cx="5867400" cy="5181600"/>
          </a:xfrm>
          <a:prstGeom prst="rect">
            <a:avLst/>
          </a:prstGeom>
          <a:noFill/>
          <a:ln w="1905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740355" name="Rectangle 3"/>
          <p:cNvSpPr>
            <a:spLocks noGrp="1" noChangeArrowheads="1"/>
          </p:cNvSpPr>
          <p:nvPr>
            <p:ph type="ctrTitle" idx="4294967295"/>
          </p:nvPr>
        </p:nvSpPr>
        <p:spPr>
          <a:xfrm>
            <a:off x="0" y="5867400"/>
            <a:ext cx="9144000" cy="685800"/>
          </a:xfrm>
        </p:spPr>
        <p:txBody>
          <a:bodyPr/>
          <a:lstStyle/>
          <a:p>
            <a:pPr algn="ctr"/>
            <a:br>
              <a:rPr lang="en-US" sz="3600" b="1" dirty="0">
                <a:latin typeface="Arial" charset="0"/>
                <a:ea typeface="ＭＳ Ｐゴシック" charset="0"/>
                <a:cs typeface="ＭＳ Ｐゴシック" charset="0"/>
              </a:rPr>
            </a:br>
            <a:r>
              <a:rPr lang="ar-JO" sz="3600" b="1" dirty="0">
                <a:latin typeface="Arial" charset="0"/>
                <a:ea typeface="ＭＳ Ｐゴシック" charset="0"/>
                <a:cs typeface="ＭＳ Ｐゴシック" charset="0"/>
              </a:rPr>
              <a:t>أعاد الله بناء الهيكل (عزرا 6: 15)</a:t>
            </a:r>
            <a:endParaRPr lang="en-US" sz="4800" b="1"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83670275"/>
      </p:ext>
    </p:extLst>
  </p:cSld>
  <p:clrMapOvr>
    <a:masterClrMapping/>
  </p:clrMapOvr>
  <p:transition spd="med">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3" name="Rectangle 2"/>
          <p:cNvSpPr>
            <a:spLocks noGrp="1" noChangeArrowheads="1"/>
          </p:cNvSpPr>
          <p:nvPr>
            <p:ph type="title" idx="4294967295"/>
          </p:nvPr>
        </p:nvSpPr>
        <p:spPr>
          <a:xfrm>
            <a:off x="304800" y="533400"/>
            <a:ext cx="8229600" cy="1143000"/>
          </a:xfrm>
        </p:spPr>
        <p:txBody>
          <a:bodyPr/>
          <a:lstStyle/>
          <a:p>
            <a:r>
              <a:rPr lang="en-US">
                <a:solidFill>
                  <a:schemeClr val="accent1"/>
                </a:solidFill>
                <a:latin typeface="Arial" charset="0"/>
                <a:ea typeface="ＭＳ Ｐゴシック" charset="0"/>
                <a:cs typeface="ＭＳ Ｐゴシック" charset="0"/>
              </a:rPr>
              <a:t>Missions Giving</a:t>
            </a:r>
          </a:p>
        </p:txBody>
      </p:sp>
      <p:graphicFrame>
        <p:nvGraphicFramePr>
          <p:cNvPr id="960514" name="Object 2"/>
          <p:cNvGraphicFramePr>
            <a:graphicFrameLocks noChangeAspect="1"/>
          </p:cNvGraphicFramePr>
          <p:nvPr/>
        </p:nvGraphicFramePr>
        <p:xfrm>
          <a:off x="-228600" y="533400"/>
          <a:ext cx="9144000" cy="5613400"/>
        </p:xfrm>
        <a:graphic>
          <a:graphicData uri="http://schemas.openxmlformats.org/presentationml/2006/ole">
            <mc:AlternateContent xmlns:mc="http://schemas.openxmlformats.org/markup-compatibility/2006">
              <mc:Choice xmlns:v="urn:schemas-microsoft-com:vml" Requires="v">
                <p:oleObj spid="_x0000_s960757" name="Worksheet" r:id="rId3" imgW="38774520" imgH="23798520" progId="">
                  <p:embed/>
                </p:oleObj>
              </mc:Choice>
              <mc:Fallback>
                <p:oleObj name="Worksheet" r:id="rId3" imgW="38774520" imgH="23798520" progId="">
                  <p:embed/>
                  <p:pic>
                    <p:nvPicPr>
                      <p:cNvPr id="0" name="Picture 2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33400"/>
                        <a:ext cx="9144000" cy="561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916" name="Text Box 4"/>
          <p:cNvSpPr txBox="1">
            <a:spLocks noChangeArrowheads="1"/>
          </p:cNvSpPr>
          <p:nvPr/>
        </p:nvSpPr>
        <p:spPr bwMode="auto">
          <a:xfrm>
            <a:off x="2286000" y="1816100"/>
            <a:ext cx="1103187" cy="769441"/>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l">
              <a:defRPr/>
            </a:pPr>
            <a:r>
              <a:rPr lang="ar-JO" sz="4400" b="1" baseline="0" dirty="0">
                <a:solidFill>
                  <a:srgbClr val="FFFFFF"/>
                </a:solidFill>
                <a:latin typeface="Arial" pitchFamily="-105" charset="0"/>
                <a:ea typeface="ＭＳ Ｐゴシック" pitchFamily="-105" charset="-128"/>
                <a:cs typeface="ＭＳ Ｐゴシック" pitchFamily="-105" charset="-128"/>
              </a:rPr>
              <a:t>21%</a:t>
            </a:r>
            <a:endParaRPr lang="en-US" sz="4400" b="1" baseline="0" dirty="0">
              <a:solidFill>
                <a:srgbClr val="FFFFFF"/>
              </a:solidFill>
              <a:latin typeface="Arial" pitchFamily="-105" charset="0"/>
              <a:ea typeface="ＭＳ Ｐゴシック" pitchFamily="-105" charset="-128"/>
              <a:cs typeface="ＭＳ Ｐゴシック" pitchFamily="-105" charset="-128"/>
            </a:endParaRPr>
          </a:p>
        </p:txBody>
      </p:sp>
      <p:pic>
        <p:nvPicPr>
          <p:cNvPr id="38917" name="Picture 5" descr="Budmaa Sept 200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57600" y="2286000"/>
            <a:ext cx="54864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8" name="Picture 6" descr="Babychen Family Jan 08"/>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4800" y="2819400"/>
            <a:ext cx="3962400" cy="3451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9" name="Picture 7" descr="IMG_606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675188" y="-379413"/>
            <a:ext cx="4468812" cy="3351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9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89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89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870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3400" y="0"/>
            <a:ext cx="53975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68706" name="Picture 9"/>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3263900"/>
            <a:ext cx="9144000" cy="359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68707" name="Picture 1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572000" y="12700"/>
            <a:ext cx="45720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3" name="Title 2"/>
          <p:cNvSpPr>
            <a:spLocks noGrp="1"/>
          </p:cNvSpPr>
          <p:nvPr>
            <p:ph type="title"/>
          </p:nvPr>
        </p:nvSpPr>
        <p:spPr>
          <a:xfrm>
            <a:off x="76200" y="2408238"/>
            <a:ext cx="9067800" cy="2239962"/>
          </a:xfrm>
        </p:spPr>
        <p:txBody>
          <a:bodyPr/>
          <a:lstStyle/>
          <a:p>
            <a:pPr algn="ctr" eaLnBrk="1" hangingPunct="1">
              <a:lnSpc>
                <a:spcPct val="80000"/>
              </a:lnSpc>
              <a:defRPr/>
            </a:pPr>
            <a:br>
              <a:rPr lang="en-US" sz="7200" b="1" i="1" dirty="0">
                <a:effectLst>
                  <a:glow rad="165100">
                    <a:schemeClr val="bg1">
                      <a:alpha val="99000"/>
                    </a:schemeClr>
                  </a:glow>
                </a:effectLst>
                <a:latin typeface="Arial" charset="0"/>
                <a:cs typeface="Arial" charset="0"/>
              </a:rPr>
            </a:br>
            <a:r>
              <a:rPr lang="ar-JO" sz="7200" b="1" i="1" dirty="0">
                <a:effectLst>
                  <a:glow rad="165100">
                    <a:schemeClr val="bg1">
                      <a:alpha val="99000"/>
                    </a:schemeClr>
                  </a:glow>
                </a:effectLst>
                <a:latin typeface="Arial" charset="0"/>
                <a:cs typeface="Arial" charset="0"/>
              </a:rPr>
              <a:t>ما هي </a:t>
            </a:r>
            <a:r>
              <a:rPr lang="ar-JO" sz="7200" b="1" i="1" dirty="0">
                <a:solidFill>
                  <a:srgbClr val="FFFF00"/>
                </a:solidFill>
                <a:effectLst>
                  <a:glow rad="165100">
                    <a:schemeClr val="bg1">
                      <a:alpha val="99000"/>
                    </a:schemeClr>
                  </a:glow>
                </a:effectLst>
                <a:latin typeface="Arial" charset="0"/>
                <a:cs typeface="Arial" charset="0"/>
              </a:rPr>
              <a:t>الطريقة الوحيدة </a:t>
            </a:r>
            <a:r>
              <a:rPr lang="ar-JO" sz="7200" b="1" i="1" dirty="0">
                <a:effectLst>
                  <a:glow rad="165100">
                    <a:schemeClr val="bg1">
                      <a:alpha val="99000"/>
                    </a:schemeClr>
                  </a:glow>
                </a:effectLst>
                <a:latin typeface="Arial" charset="0"/>
                <a:cs typeface="Arial" charset="0"/>
              </a:rPr>
              <a:t>التي تستطيع بها أن تكون كريماً ؟</a:t>
            </a:r>
            <a:endParaRPr lang="en-US" sz="7200" b="1" i="1" dirty="0">
              <a:effectLst>
                <a:glow rad="165100">
                  <a:schemeClr val="bg1">
                    <a:alpha val="99000"/>
                  </a:schemeClr>
                </a:glow>
              </a:effectLst>
              <a:latin typeface="Arial" charset="0"/>
              <a:cs typeface="Arial"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نحميا 6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413770559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1777" name="Picture 1" descr="nehemiah in the ligh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700" y="0"/>
            <a:ext cx="9131300" cy="608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0" name="Rectangle 2"/>
          <p:cNvSpPr>
            <a:spLocks noGrp="1" noChangeArrowheads="1"/>
          </p:cNvSpPr>
          <p:nvPr>
            <p:ph type="ctrTitle"/>
          </p:nvPr>
        </p:nvSpPr>
        <p:spPr>
          <a:xfrm>
            <a:off x="12700" y="5971211"/>
            <a:ext cx="9144000" cy="863600"/>
          </a:xfrm>
        </p:spPr>
        <p:txBody>
          <a:bodyPr anchor="ctr"/>
          <a:lstStyle/>
          <a:p>
            <a:pPr eaLnBrk="1" hangingPunct="1">
              <a:defRPr/>
            </a:pPr>
            <a:r>
              <a:rPr lang="ar-JO" sz="4000" b="1" dirty="0"/>
              <a:t>حراسة عمل يد الله</a:t>
            </a:r>
            <a:endParaRPr lang="en-US" sz="4000" b="1" dirty="0"/>
          </a:p>
        </p:txBody>
      </p:sp>
      <p:sp>
        <p:nvSpPr>
          <p:cNvPr id="2051" name="Rectangle 3"/>
          <p:cNvSpPr>
            <a:spLocks noGrp="1" noChangeArrowheads="1"/>
          </p:cNvSpPr>
          <p:nvPr>
            <p:ph type="subTitle" idx="1"/>
          </p:nvPr>
        </p:nvSpPr>
        <p:spPr>
          <a:xfrm>
            <a:off x="7938" y="0"/>
            <a:ext cx="4059237" cy="631825"/>
          </a:xfrm>
          <a:solidFill>
            <a:srgbClr val="790015"/>
          </a:solidFill>
        </p:spPr>
        <p:txBody>
          <a:bodyPr/>
          <a:lstStyle/>
          <a:p>
            <a:pPr eaLnBrk="1" hangingPunct="1">
              <a:defRPr/>
            </a:pPr>
            <a:r>
              <a:rPr lang="ar-JO" b="1" dirty="0"/>
              <a:t>نحميا 6: 15-7: 3</a:t>
            </a:r>
            <a:endParaRPr lang="en-US" b="1" dirty="0"/>
          </a:p>
        </p:txBody>
      </p:sp>
    </p:spTree>
    <p:extLst>
      <p:ext uri="{BB962C8B-B14F-4D97-AF65-F5344CB8AC3E}">
        <p14:creationId xmlns:p14="http://schemas.microsoft.com/office/powerpoint/2010/main" val="3876305304"/>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3825"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9063" y="-26988"/>
            <a:ext cx="9371013"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486360" y="188640"/>
            <a:ext cx="4572000" cy="2520280"/>
          </a:xfrm>
        </p:spPr>
        <p:txBody>
          <a:bodyPr anchor="ctr"/>
          <a:lstStyle/>
          <a:p>
            <a:pPr algn="ctr">
              <a:defRPr/>
            </a:pPr>
            <a:r>
              <a:rPr lang="ar-JO" b="1" dirty="0">
                <a:solidFill>
                  <a:schemeClr val="tx1"/>
                </a:solidFill>
                <a:effectLst>
                  <a:glow rad="203200">
                    <a:schemeClr val="bg1"/>
                  </a:glow>
                </a:effectLst>
                <a:latin typeface="Arial"/>
              </a:rPr>
              <a:t>هل تكون حذراً عندما تسير الأمور على ما يرام ؟</a:t>
            </a:r>
            <a:endParaRPr lang="en-US" b="1" dirty="0">
              <a:solidFill>
                <a:schemeClr val="tx1"/>
              </a:solidFill>
              <a:effectLst>
                <a:glow rad="203200">
                  <a:schemeClr val="bg1"/>
                </a:glow>
              </a:effectLst>
              <a:latin typeface="Arial"/>
              <a:cs typeface="Arial"/>
            </a:endParaRPr>
          </a:p>
        </p:txBody>
      </p:sp>
      <p:sp>
        <p:nvSpPr>
          <p:cNvPr id="7" name="Title 1"/>
          <p:cNvSpPr txBox="1">
            <a:spLocks/>
          </p:cNvSpPr>
          <p:nvPr/>
        </p:nvSpPr>
        <p:spPr bwMode="auto">
          <a:xfrm>
            <a:off x="4486360" y="3212976"/>
            <a:ext cx="4572000" cy="25202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a:lstStyle>
          <a:p>
            <a:pPr algn="ctr">
              <a:defRPr/>
            </a:pPr>
            <a:r>
              <a:rPr lang="ar-JO" b="1" baseline="0" dirty="0">
                <a:solidFill>
                  <a:srgbClr val="FFFFFF"/>
                </a:solidFill>
                <a:effectLst>
                  <a:glow rad="203200">
                    <a:srgbClr val="000000"/>
                  </a:glow>
                </a:effectLst>
                <a:latin typeface="Arial"/>
                <a:cs typeface="Arial"/>
              </a:rPr>
              <a:t>كيف نتجاوب عندما يعطينا الله </a:t>
            </a:r>
            <a:r>
              <a:rPr lang="ar-JO" b="1" baseline="0" dirty="0">
                <a:solidFill>
                  <a:srgbClr val="FFFF00"/>
                </a:solidFill>
                <a:effectLst>
                  <a:glow rad="203200">
                    <a:srgbClr val="000000"/>
                  </a:glow>
                </a:effectLst>
                <a:latin typeface="Arial"/>
                <a:cs typeface="Arial"/>
              </a:rPr>
              <a:t>أنتصاراً </a:t>
            </a:r>
            <a:r>
              <a:rPr lang="ar-JO" b="1" baseline="0" dirty="0">
                <a:solidFill>
                  <a:srgbClr val="FFFFFF"/>
                </a:solidFill>
                <a:effectLst>
                  <a:glow rad="203200">
                    <a:srgbClr val="000000"/>
                  </a:glow>
                </a:effectLst>
                <a:latin typeface="Arial"/>
                <a:cs typeface="Arial"/>
              </a:rPr>
              <a:t>؟</a:t>
            </a:r>
            <a:endParaRPr lang="en-US" b="1" baseline="0" dirty="0">
              <a:solidFill>
                <a:srgbClr val="FFFFFF"/>
              </a:solidFill>
              <a:effectLst>
                <a:glow rad="203200">
                  <a:srgbClr val="000000"/>
                </a:glow>
              </a:effectLst>
              <a:latin typeface="Arial"/>
              <a:cs typeface="Arial"/>
            </a:endParaRPr>
          </a:p>
        </p:txBody>
      </p:sp>
      <p:sp>
        <p:nvSpPr>
          <p:cNvPr id="8" name="Title 1"/>
          <p:cNvSpPr txBox="1">
            <a:spLocks/>
          </p:cNvSpPr>
          <p:nvPr/>
        </p:nvSpPr>
        <p:spPr bwMode="auto">
          <a:xfrm>
            <a:off x="7377" y="4337720"/>
            <a:ext cx="4572000" cy="25202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a:lstStyle>
          <a:p>
            <a:pPr algn="ctr">
              <a:defRPr/>
            </a:pPr>
            <a:r>
              <a:rPr lang="ar-JO" b="1" baseline="0" dirty="0">
                <a:solidFill>
                  <a:srgbClr val="FFFFFF"/>
                </a:solidFill>
                <a:effectLst>
                  <a:glow rad="203200">
                    <a:srgbClr val="000000"/>
                  </a:glow>
                </a:effectLst>
                <a:latin typeface="Arial"/>
                <a:cs typeface="Arial"/>
              </a:rPr>
              <a:t>إيليا </a:t>
            </a:r>
          </a:p>
          <a:p>
            <a:pPr algn="ctr">
              <a:defRPr/>
            </a:pPr>
            <a:r>
              <a:rPr lang="ar-JO" b="1" baseline="0" dirty="0">
                <a:solidFill>
                  <a:srgbClr val="FFFFFF"/>
                </a:solidFill>
                <a:effectLst>
                  <a:glow rad="203200">
                    <a:srgbClr val="000000"/>
                  </a:glow>
                </a:effectLst>
                <a:latin typeface="Arial"/>
                <a:cs typeface="Arial"/>
              </a:rPr>
              <a:t>إبراهيم </a:t>
            </a:r>
          </a:p>
          <a:p>
            <a:pPr algn="ctr">
              <a:defRPr/>
            </a:pPr>
            <a:r>
              <a:rPr lang="ar-JO" b="1" baseline="0" dirty="0">
                <a:solidFill>
                  <a:srgbClr val="FFFFFF"/>
                </a:solidFill>
                <a:effectLst>
                  <a:glow rad="203200">
                    <a:srgbClr val="000000"/>
                  </a:glow>
                </a:effectLst>
                <a:latin typeface="Arial"/>
                <a:cs typeface="Arial"/>
              </a:rPr>
              <a:t>موسى</a:t>
            </a:r>
            <a:endParaRPr lang="en-US" b="1" baseline="0" dirty="0">
              <a:solidFill>
                <a:srgbClr val="FFFFFF"/>
              </a:solidFill>
              <a:effectLst>
                <a:glow rad="203200">
                  <a:srgbClr val="000000"/>
                </a:glow>
              </a:effectLst>
              <a:latin typeface="Arial"/>
              <a:cs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689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175"/>
            <a:ext cx="91440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pic>
        <p:nvPicPr>
          <p:cNvPr id="976898" name="Picture 1" descr="titlestonewall50b.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48200" y="2590800"/>
            <a:ext cx="2171700" cy="808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6899" name="Text Box 10"/>
          <p:cNvSpPr txBox="1">
            <a:spLocks noChangeArrowheads="1"/>
          </p:cNvSpPr>
          <p:nvPr/>
        </p:nvSpPr>
        <p:spPr bwMode="auto">
          <a:xfrm>
            <a:off x="4837113" y="2743200"/>
            <a:ext cx="179228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l"/>
            <a:r>
              <a:rPr lang="en-US" baseline="0">
                <a:solidFill>
                  <a:srgbClr val="000000"/>
                </a:solidFill>
                <a:latin typeface="Arial" charset="0"/>
              </a:rPr>
              <a:t>NEHEMIAH</a:t>
            </a:r>
          </a:p>
        </p:txBody>
      </p:sp>
      <p:pic>
        <p:nvPicPr>
          <p:cNvPr id="2" name="Picture 1" descr="Neh 3 northern wall.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965200" y="0"/>
            <a:ext cx="10115550" cy="6264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1" name="Rectangle 3"/>
          <p:cNvSpPr>
            <a:spLocks noGrp="1" noChangeArrowheads="1"/>
          </p:cNvSpPr>
          <p:nvPr>
            <p:ph type="title" idx="4294967295"/>
          </p:nvPr>
        </p:nvSpPr>
        <p:spPr>
          <a:xfrm>
            <a:off x="-36513" y="-26988"/>
            <a:ext cx="5219701" cy="1268413"/>
          </a:xfrm>
          <a:solidFill>
            <a:srgbClr val="000000"/>
          </a:solidFill>
        </p:spPr>
        <p:txBody>
          <a:bodyPr/>
          <a:lstStyle/>
          <a:p>
            <a:pPr eaLnBrk="1" hangingPunct="1">
              <a:defRPr/>
            </a:pPr>
            <a:r>
              <a:rPr lang="ar-JO" sz="4000" b="1" dirty="0">
                <a:effectLst>
                  <a:outerShdw blurRad="38100" dist="38100" dir="2700000" algn="tl">
                    <a:srgbClr val="666633"/>
                  </a:outerShdw>
                </a:effectLst>
                <a:latin typeface="Arial" charset="0"/>
                <a:cs typeface="Arial" charset="0"/>
              </a:rPr>
              <a:t>المقاومة الخارجية لنحميا</a:t>
            </a:r>
            <a:endParaRPr lang="en-US" sz="4000" b="1" dirty="0">
              <a:effectLst>
                <a:outerShdw blurRad="38100" dist="38100" dir="2700000" algn="tl">
                  <a:srgbClr val="666633"/>
                </a:outerShdw>
              </a:effectLst>
              <a:latin typeface="Times New Roman" charset="0"/>
              <a:cs typeface="Arial" charset="0"/>
            </a:endParaRPr>
          </a:p>
        </p:txBody>
      </p:sp>
      <p:sp>
        <p:nvSpPr>
          <p:cNvPr id="187397" name="AutoShape 5"/>
          <p:cNvSpPr>
            <a:spLocks noChangeArrowheads="1"/>
          </p:cNvSpPr>
          <p:nvPr/>
        </p:nvSpPr>
        <p:spPr bwMode="auto">
          <a:xfrm>
            <a:off x="1619250" y="4519613"/>
            <a:ext cx="3124200" cy="2438400"/>
          </a:xfrm>
          <a:prstGeom prst="irregularSeal2">
            <a:avLst/>
          </a:prstGeom>
          <a:solidFill>
            <a:srgbClr val="FF0000"/>
          </a:solidFill>
          <a:ln w="9525">
            <a:solidFill>
              <a:schemeClr val="tx1"/>
            </a:solidFill>
            <a:miter lim="800000"/>
            <a:headEnd/>
            <a:tailEnd/>
          </a:ln>
          <a:effectLst>
            <a:outerShdw blurRad="63500" sy="50000" rotWithShape="0">
              <a:srgbClr val="000000">
                <a:alpha val="74997"/>
              </a:srgbClr>
            </a:outerShdw>
          </a:effectLst>
        </p:spPr>
        <p:txBody>
          <a:bodyPr wrap="none" anchor="ctr"/>
          <a:lstStyle/>
          <a:p>
            <a:pPr>
              <a:defRPr/>
            </a:pPr>
            <a:r>
              <a:rPr kumimoji="1" lang="ar-JO" sz="3200" baseline="0" dirty="0">
                <a:solidFill>
                  <a:srgbClr val="FFFFFF"/>
                </a:solidFill>
                <a:effectLst>
                  <a:outerShdw blurRad="38100" dist="38100" dir="2700000" algn="tl">
                    <a:srgbClr val="000000"/>
                  </a:outerShdw>
                </a:effectLst>
                <a:latin typeface="Arial" charset="0"/>
                <a:ea typeface="ＭＳ Ｐゴシック" pitchFamily="34" charset="-128"/>
                <a:cs typeface="Arial" charset="0"/>
              </a:rPr>
              <a:t>جشم العربي</a:t>
            </a:r>
            <a:endParaRPr kumimoji="1" lang="en-US" sz="3200" baseline="0" dirty="0">
              <a:solidFill>
                <a:srgbClr val="FFFFFF"/>
              </a:solidFill>
              <a:latin typeface="Arial" charset="0"/>
              <a:ea typeface="ＭＳ Ｐゴシック" pitchFamily="34" charset="-128"/>
              <a:cs typeface="Arial" charset="0"/>
            </a:endParaRPr>
          </a:p>
        </p:txBody>
      </p:sp>
      <p:sp>
        <p:nvSpPr>
          <p:cNvPr id="187399" name="AutoShape 7"/>
          <p:cNvSpPr>
            <a:spLocks noChangeArrowheads="1"/>
          </p:cNvSpPr>
          <p:nvPr/>
        </p:nvSpPr>
        <p:spPr bwMode="auto">
          <a:xfrm>
            <a:off x="5076825" y="188913"/>
            <a:ext cx="3124200" cy="2438400"/>
          </a:xfrm>
          <a:prstGeom prst="irregularSeal2">
            <a:avLst/>
          </a:prstGeom>
          <a:solidFill>
            <a:srgbClr val="FF0000"/>
          </a:solidFill>
          <a:ln w="9525">
            <a:solidFill>
              <a:schemeClr val="tx1"/>
            </a:solidFill>
            <a:miter lim="800000"/>
            <a:headEnd/>
            <a:tailEnd/>
          </a:ln>
          <a:effectLst>
            <a:outerShdw blurRad="63500" sy="50000" rotWithShape="0">
              <a:srgbClr val="000000">
                <a:alpha val="74997"/>
              </a:srgbClr>
            </a:outerShdw>
          </a:effectLst>
        </p:spPr>
        <p:txBody>
          <a:bodyPr wrap="none" anchor="ctr"/>
          <a:lstStyle/>
          <a:p>
            <a:pPr>
              <a:defRPr/>
            </a:pPr>
            <a:r>
              <a:rPr kumimoji="1" lang="ar-JO" sz="3200" baseline="0" dirty="0">
                <a:solidFill>
                  <a:srgbClr val="FFFFFF"/>
                </a:solidFill>
                <a:effectLst>
                  <a:outerShdw blurRad="38100" dist="38100" dir="2700000" algn="tl">
                    <a:srgbClr val="000000"/>
                  </a:outerShdw>
                </a:effectLst>
                <a:latin typeface="Arial" charset="0"/>
                <a:ea typeface="ＭＳ Ｐゴシック" pitchFamily="34" charset="-128"/>
                <a:cs typeface="Arial" charset="0"/>
              </a:rPr>
              <a:t>سنبلط السامري</a:t>
            </a:r>
            <a:endParaRPr kumimoji="1" lang="en-US" sz="3200" baseline="0" dirty="0">
              <a:solidFill>
                <a:srgbClr val="FFFFFF"/>
              </a:solidFill>
              <a:latin typeface="Arial" charset="0"/>
              <a:ea typeface="ＭＳ Ｐゴシック" pitchFamily="34" charset="-128"/>
              <a:cs typeface="Arial" charset="0"/>
            </a:endParaRPr>
          </a:p>
        </p:txBody>
      </p:sp>
      <p:sp>
        <p:nvSpPr>
          <p:cNvPr id="187400" name="AutoShape 8"/>
          <p:cNvSpPr>
            <a:spLocks noChangeArrowheads="1"/>
          </p:cNvSpPr>
          <p:nvPr/>
        </p:nvSpPr>
        <p:spPr bwMode="auto">
          <a:xfrm>
            <a:off x="6272213" y="2862263"/>
            <a:ext cx="3124200" cy="2438400"/>
          </a:xfrm>
          <a:prstGeom prst="irregularSeal2">
            <a:avLst/>
          </a:prstGeom>
          <a:solidFill>
            <a:srgbClr val="FF0000"/>
          </a:solidFill>
          <a:ln w="9525">
            <a:solidFill>
              <a:schemeClr val="tx1"/>
            </a:solidFill>
            <a:miter lim="800000"/>
            <a:headEnd/>
            <a:tailEnd/>
          </a:ln>
          <a:effectLst>
            <a:outerShdw blurRad="63500" sy="50000" rotWithShape="0">
              <a:srgbClr val="000000">
                <a:alpha val="74997"/>
              </a:srgbClr>
            </a:outerShdw>
          </a:effectLst>
        </p:spPr>
        <p:txBody>
          <a:bodyPr wrap="none" anchor="ctr"/>
          <a:lstStyle/>
          <a:p>
            <a:pPr>
              <a:defRPr/>
            </a:pPr>
            <a:r>
              <a:rPr kumimoji="1" lang="ar-JO" sz="3200" baseline="0" dirty="0">
                <a:solidFill>
                  <a:srgbClr val="FFFFFF"/>
                </a:solidFill>
                <a:effectLst>
                  <a:outerShdw blurRad="38100" dist="38100" dir="2700000" algn="tl">
                    <a:srgbClr val="000000"/>
                  </a:outerShdw>
                </a:effectLst>
                <a:latin typeface="Arial" charset="0"/>
                <a:ea typeface="ＭＳ Ｐゴシック" pitchFamily="34" charset="-128"/>
                <a:cs typeface="Arial" charset="0"/>
              </a:rPr>
              <a:t>طوبيا العموني</a:t>
            </a:r>
            <a:endParaRPr kumimoji="1" lang="en-US" sz="3200" baseline="0" dirty="0">
              <a:solidFill>
                <a:srgbClr val="FFFFFF"/>
              </a:solidFill>
              <a:latin typeface="Arial" charset="0"/>
              <a:ea typeface="ＭＳ Ｐゴシック" pitchFamily="34" charset="-128"/>
              <a:cs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87397"/>
                                        </p:tgtEl>
                                        <p:attrNameLst>
                                          <p:attrName>style.visibility</p:attrName>
                                        </p:attrNameLst>
                                      </p:cBhvr>
                                      <p:to>
                                        <p:strVal val="visible"/>
                                      </p:to>
                                    </p:set>
                                    <p:anim calcmode="lin" valueType="num">
                                      <p:cBhvr>
                                        <p:cTn id="7" dur="500" decel="50000" fill="hold">
                                          <p:stCondLst>
                                            <p:cond delay="0"/>
                                          </p:stCondLst>
                                        </p:cTn>
                                        <p:tgtEl>
                                          <p:spTgt spid="18739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8739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87397"/>
                                        </p:tgtEl>
                                        <p:attrNameLst>
                                          <p:attrName>ppt_w</p:attrName>
                                        </p:attrNameLst>
                                      </p:cBhvr>
                                      <p:tavLst>
                                        <p:tav tm="0">
                                          <p:val>
                                            <p:strVal val="#ppt_w*.05"/>
                                          </p:val>
                                        </p:tav>
                                        <p:tav tm="100000">
                                          <p:val>
                                            <p:strVal val="#ppt_w"/>
                                          </p:val>
                                        </p:tav>
                                      </p:tavLst>
                                    </p:anim>
                                    <p:anim calcmode="lin" valueType="num">
                                      <p:cBhvr>
                                        <p:cTn id="10" dur="1000" fill="hold"/>
                                        <p:tgtEl>
                                          <p:spTgt spid="18739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8739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8739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8739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8739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87399"/>
                                        </p:tgtEl>
                                        <p:attrNameLst>
                                          <p:attrName>style.visibility</p:attrName>
                                        </p:attrNameLst>
                                      </p:cBhvr>
                                      <p:to>
                                        <p:strVal val="visible"/>
                                      </p:to>
                                    </p:set>
                                    <p:anim calcmode="lin" valueType="num">
                                      <p:cBhvr>
                                        <p:cTn id="19" dur="500" decel="50000" fill="hold">
                                          <p:stCondLst>
                                            <p:cond delay="0"/>
                                          </p:stCondLst>
                                        </p:cTn>
                                        <p:tgtEl>
                                          <p:spTgt spid="187399"/>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87399"/>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87399"/>
                                        </p:tgtEl>
                                        <p:attrNameLst>
                                          <p:attrName>ppt_w</p:attrName>
                                        </p:attrNameLst>
                                      </p:cBhvr>
                                      <p:tavLst>
                                        <p:tav tm="0">
                                          <p:val>
                                            <p:strVal val="#ppt_w*.05"/>
                                          </p:val>
                                        </p:tav>
                                        <p:tav tm="100000">
                                          <p:val>
                                            <p:strVal val="#ppt_w"/>
                                          </p:val>
                                        </p:tav>
                                      </p:tavLst>
                                    </p:anim>
                                    <p:anim calcmode="lin" valueType="num">
                                      <p:cBhvr>
                                        <p:cTn id="22" dur="1000" fill="hold"/>
                                        <p:tgtEl>
                                          <p:spTgt spid="187399"/>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87399"/>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87399"/>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87399"/>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8739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187400"/>
                                        </p:tgtEl>
                                        <p:attrNameLst>
                                          <p:attrName>style.visibility</p:attrName>
                                        </p:attrNameLst>
                                      </p:cBhvr>
                                      <p:to>
                                        <p:strVal val="visible"/>
                                      </p:to>
                                    </p:set>
                                    <p:anim calcmode="lin" valueType="num">
                                      <p:cBhvr>
                                        <p:cTn id="31" dur="500" decel="50000" fill="hold">
                                          <p:stCondLst>
                                            <p:cond delay="0"/>
                                          </p:stCondLst>
                                        </p:cTn>
                                        <p:tgtEl>
                                          <p:spTgt spid="187400"/>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87400"/>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87400"/>
                                        </p:tgtEl>
                                        <p:attrNameLst>
                                          <p:attrName>ppt_w</p:attrName>
                                        </p:attrNameLst>
                                      </p:cBhvr>
                                      <p:tavLst>
                                        <p:tav tm="0">
                                          <p:val>
                                            <p:strVal val="#ppt_w*.05"/>
                                          </p:val>
                                        </p:tav>
                                        <p:tav tm="100000">
                                          <p:val>
                                            <p:strVal val="#ppt_w"/>
                                          </p:val>
                                        </p:tav>
                                      </p:tavLst>
                                    </p:anim>
                                    <p:anim calcmode="lin" valueType="num">
                                      <p:cBhvr>
                                        <p:cTn id="34" dur="1000" fill="hold"/>
                                        <p:tgtEl>
                                          <p:spTgt spid="187400"/>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87400"/>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87400"/>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87400"/>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87400"/>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linds(horizont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7" grpId="0" animBg="1"/>
      <p:bldP spid="187399" grpId="0" animBg="1"/>
      <p:bldP spid="187400"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0"/>
            <a:ext cx="9220200" cy="6858000"/>
          </a:xfrm>
          <a:prstGeom prst="rect">
            <a:avLst/>
          </a:prstGeom>
          <a:gradFill flip="none" rotWithShape="1">
            <a:gsLst>
              <a:gs pos="0">
                <a:srgbClr val="800000"/>
              </a:gs>
              <a:gs pos="100000">
                <a:schemeClr val="bg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sz="1800" baseline="0">
              <a:solidFill>
                <a:prstClr val="white"/>
              </a:solidFill>
              <a:latin typeface="Arial"/>
            </a:endParaRPr>
          </a:p>
        </p:txBody>
      </p:sp>
      <p:sp>
        <p:nvSpPr>
          <p:cNvPr id="49153" name="Title 2"/>
          <p:cNvSpPr>
            <a:spLocks noGrp="1"/>
          </p:cNvSpPr>
          <p:nvPr>
            <p:ph type="title"/>
          </p:nvPr>
        </p:nvSpPr>
        <p:spPr>
          <a:xfrm>
            <a:off x="5003800" y="115888"/>
            <a:ext cx="4032250" cy="1800225"/>
          </a:xfrm>
        </p:spPr>
        <p:txBody>
          <a:bodyPr/>
          <a:lstStyle/>
          <a:p>
            <a:pPr algn="ctr" eaLnBrk="1" hangingPunct="1"/>
            <a:r>
              <a:rPr lang="ar-JO" sz="5400" b="1" dirty="0">
                <a:latin typeface="Arial" charset="0"/>
                <a:cs typeface="Arial" charset="0"/>
              </a:rPr>
              <a:t>أخيراً انتهى</a:t>
            </a:r>
            <a:endParaRPr lang="en-US" sz="5400" b="1" dirty="0">
              <a:latin typeface="Arial" charset="0"/>
              <a:cs typeface="Arial" charset="0"/>
            </a:endParaRPr>
          </a:p>
        </p:txBody>
      </p:sp>
      <p:pic>
        <p:nvPicPr>
          <p:cNvPr id="984069" name="Picture 3" descr="jim-lepage-word-bible-designs-nehemia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106988" y="1930400"/>
            <a:ext cx="4037012" cy="492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Content Placeholder 1"/>
          <p:cNvSpPr txBox="1">
            <a:spLocks/>
          </p:cNvSpPr>
          <p:nvPr/>
        </p:nvSpPr>
        <p:spPr bwMode="auto">
          <a:xfrm>
            <a:off x="-36513" y="22225"/>
            <a:ext cx="52197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spcBef>
                <a:spcPct val="20000"/>
              </a:spcBef>
              <a:buClr>
                <a:srgbClr val="6EA0B0"/>
              </a:buClr>
              <a:buSzPct val="80000"/>
              <a:buFont typeface="Wingdings 2" charset="0"/>
              <a:buNone/>
            </a:pPr>
            <a:r>
              <a:rPr lang="ar-JO" sz="3200" b="1" baseline="0" dirty="0">
                <a:solidFill>
                  <a:srgbClr val="FFFFFF"/>
                </a:solidFill>
                <a:latin typeface="Arial" charset="0"/>
              </a:rPr>
              <a:t>و كمل السور في الخامس و العشرين من أيلول في اثنين و خمسين يوماً و لما سمع كل أعدائنا و رأى جميع الأمم الذين حوالينا سقطوا كثيراً في أعين أنفسهم و علموا أنه من قبل إلهنا عمل هذا العمل</a:t>
            </a:r>
            <a:endParaRPr lang="en-US" sz="3200" b="1" baseline="0" dirty="0">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491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3" grpId="0"/>
      <p:bldP spid="9"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 y="0"/>
            <a:ext cx="9220200" cy="6858000"/>
          </a:xfrm>
          <a:prstGeom prst="rect">
            <a:avLst/>
          </a:prstGeom>
          <a:gradFill flip="none" rotWithShape="1">
            <a:gsLst>
              <a:gs pos="0">
                <a:srgbClr val="800000"/>
              </a:gs>
              <a:gs pos="100000">
                <a:schemeClr val="bg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sz="1800" baseline="0">
              <a:solidFill>
                <a:prstClr val="white"/>
              </a:solidFill>
              <a:latin typeface="Arial"/>
            </a:endParaRPr>
          </a:p>
        </p:txBody>
      </p:sp>
      <p:pic>
        <p:nvPicPr>
          <p:cNvPr id="2" name="Picture 1"/>
          <p:cNvPicPr>
            <a:picLocks noChangeAspect="1"/>
          </p:cNvPicPr>
          <p:nvPr/>
        </p:nvPicPr>
        <p:blipFill>
          <a:blip r:embed="rId3"/>
          <a:stretch>
            <a:fillRect/>
          </a:stretch>
        </p:blipFill>
        <p:spPr>
          <a:xfrm>
            <a:off x="-108520" y="2204864"/>
            <a:ext cx="9306272" cy="4653136"/>
          </a:xfrm>
          <a:prstGeom prst="rect">
            <a:avLst/>
          </a:prstGeom>
        </p:spPr>
      </p:pic>
      <p:sp>
        <p:nvSpPr>
          <p:cNvPr id="986116" name="Title 2"/>
          <p:cNvSpPr>
            <a:spLocks noGrp="1"/>
          </p:cNvSpPr>
          <p:nvPr>
            <p:ph type="title"/>
          </p:nvPr>
        </p:nvSpPr>
        <p:spPr>
          <a:xfrm>
            <a:off x="-110355" y="476672"/>
            <a:ext cx="9251950" cy="1143000"/>
          </a:xfrm>
        </p:spPr>
        <p:txBody>
          <a:bodyPr/>
          <a:lstStyle/>
          <a:p>
            <a:pPr algn="ctr" eaLnBrk="1" hangingPunct="1"/>
            <a:r>
              <a:rPr lang="ar-JO" sz="4400" b="1" dirty="0">
                <a:latin typeface="Arial" charset="0"/>
                <a:cs typeface="Arial" charset="0"/>
              </a:rPr>
              <a:t>التجاوب مع عمل الله</a:t>
            </a:r>
            <a:endParaRPr lang="en-US" sz="4400" b="1" dirty="0">
              <a:latin typeface="Arial" charset="0"/>
              <a:cs typeface="Arial" charset="0"/>
            </a:endParaRPr>
          </a:p>
        </p:txBody>
      </p:sp>
      <p:sp>
        <p:nvSpPr>
          <p:cNvPr id="141324" name="Title 2"/>
          <p:cNvSpPr txBox="1">
            <a:spLocks/>
          </p:cNvSpPr>
          <p:nvPr/>
        </p:nvSpPr>
        <p:spPr bwMode="auto">
          <a:xfrm>
            <a:off x="-187896" y="4800600"/>
            <a:ext cx="4716016"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45720" rIns="45720"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r>
              <a:rPr lang="ar-JO" sz="4800" b="1" baseline="0" dirty="0">
                <a:solidFill>
                  <a:srgbClr val="FFFFFF"/>
                </a:solidFill>
                <a:effectLst>
                  <a:glow rad="355600">
                    <a:schemeClr val="bg1"/>
                  </a:glow>
                </a:effectLst>
                <a:latin typeface="Arial" charset="0"/>
                <a:cs typeface="Arial" charset="0"/>
              </a:rPr>
              <a:t>مقاومته</a:t>
            </a:r>
            <a:endParaRPr lang="en-US" sz="4800" b="1" baseline="0" dirty="0">
              <a:solidFill>
                <a:srgbClr val="FFFFFF"/>
              </a:solidFill>
              <a:effectLst>
                <a:glow rad="355600">
                  <a:schemeClr val="bg1"/>
                </a:glow>
              </a:effectLst>
              <a:latin typeface="Arial" charset="0"/>
              <a:cs typeface="Arial" charset="0"/>
            </a:endParaRPr>
          </a:p>
        </p:txBody>
      </p:sp>
      <p:sp>
        <p:nvSpPr>
          <p:cNvPr id="141323" name="Title 2"/>
          <p:cNvSpPr txBox="1">
            <a:spLocks/>
          </p:cNvSpPr>
          <p:nvPr/>
        </p:nvSpPr>
        <p:spPr bwMode="auto">
          <a:xfrm>
            <a:off x="4536504" y="4800600"/>
            <a:ext cx="4716016"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45720" rIns="45720"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r>
              <a:rPr lang="ar-JO" sz="4800" b="1" baseline="0" dirty="0">
                <a:solidFill>
                  <a:srgbClr val="FFFFFF"/>
                </a:solidFill>
                <a:effectLst>
                  <a:glow rad="355600">
                    <a:schemeClr val="bg1"/>
                  </a:glow>
                </a:effectLst>
                <a:latin typeface="Arial" charset="0"/>
                <a:cs typeface="Arial" charset="0"/>
              </a:rPr>
              <a:t>حمايته</a:t>
            </a:r>
            <a:endParaRPr lang="en-US" sz="4800" b="1" baseline="0" dirty="0">
              <a:solidFill>
                <a:srgbClr val="FFFFFF"/>
              </a:solidFill>
              <a:effectLst>
                <a:glow rad="355600">
                  <a:schemeClr val="bg1"/>
                </a:glow>
              </a:effectLst>
              <a:latin typeface="Arial" charset="0"/>
              <a:cs typeface="Arial" charset="0"/>
            </a:endParaRPr>
          </a:p>
        </p:txBody>
      </p:sp>
      <p:sp>
        <p:nvSpPr>
          <p:cNvPr id="13" name="Striped Right Arrow 12"/>
          <p:cNvSpPr/>
          <p:nvPr/>
        </p:nvSpPr>
        <p:spPr>
          <a:xfrm rot="8685114">
            <a:off x="2774306" y="3900122"/>
            <a:ext cx="1371600" cy="1143000"/>
          </a:xfrm>
          <a:prstGeom prst="stripedRightArrow">
            <a:avLst/>
          </a:prstGeom>
          <a:solidFill>
            <a:schemeClr val="tx1"/>
          </a:solidFill>
          <a:effectLst>
            <a:glow rad="203200">
              <a:schemeClr val="bg1">
                <a:alpha val="97000"/>
              </a:schemeClr>
            </a:glow>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sz="1800" baseline="0">
              <a:solidFill>
                <a:prstClr val="white"/>
              </a:solidFill>
              <a:latin typeface="Arial"/>
            </a:endParaRPr>
          </a:p>
        </p:txBody>
      </p:sp>
      <p:sp>
        <p:nvSpPr>
          <p:cNvPr id="11" name="Striped Right Arrow 10"/>
          <p:cNvSpPr/>
          <p:nvPr/>
        </p:nvSpPr>
        <p:spPr>
          <a:xfrm rot="2479861">
            <a:off x="4778595" y="3919664"/>
            <a:ext cx="1371600" cy="1143000"/>
          </a:xfrm>
          <a:prstGeom prst="stripedRightArrow">
            <a:avLst/>
          </a:prstGeom>
          <a:solidFill>
            <a:schemeClr val="tx1"/>
          </a:solidFill>
          <a:effectLst>
            <a:glow rad="203200">
              <a:schemeClr val="bg1">
                <a:alpha val="97000"/>
              </a:schemeClr>
            </a:glow>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sz="1800" baseline="0">
              <a:solidFill>
                <a:prstClr val="white"/>
              </a:solidFill>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nodeType="afterGroup">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41324"/>
                                        </p:tgtEl>
                                        <p:attrNameLst>
                                          <p:attrName>style.visibility</p:attrName>
                                        </p:attrNameLst>
                                      </p:cBhvr>
                                      <p:to>
                                        <p:strVal val="visible"/>
                                      </p:to>
                                    </p:set>
                                    <p:anim calcmode="lin" valueType="num">
                                      <p:cBhvr>
                                        <p:cTn id="11" dur="1000" fill="hold"/>
                                        <p:tgtEl>
                                          <p:spTgt spid="141324"/>
                                        </p:tgtEl>
                                        <p:attrNameLst>
                                          <p:attrName>ppt_w</p:attrName>
                                        </p:attrNameLst>
                                      </p:cBhvr>
                                      <p:tavLst>
                                        <p:tav tm="0">
                                          <p:val>
                                            <p:strVal val="#ppt_w*0.70"/>
                                          </p:val>
                                        </p:tav>
                                        <p:tav tm="100000">
                                          <p:val>
                                            <p:strVal val="#ppt_w"/>
                                          </p:val>
                                        </p:tav>
                                      </p:tavLst>
                                    </p:anim>
                                    <p:anim calcmode="lin" valueType="num">
                                      <p:cBhvr>
                                        <p:cTn id="12" dur="1000" fill="hold"/>
                                        <p:tgtEl>
                                          <p:spTgt spid="141324"/>
                                        </p:tgtEl>
                                        <p:attrNameLst>
                                          <p:attrName>ppt_h</p:attrName>
                                        </p:attrNameLst>
                                      </p:cBhvr>
                                      <p:tavLst>
                                        <p:tav tm="0">
                                          <p:val>
                                            <p:strVal val="#ppt_h"/>
                                          </p:val>
                                        </p:tav>
                                        <p:tav tm="100000">
                                          <p:val>
                                            <p:strVal val="#ppt_h"/>
                                          </p:val>
                                        </p:tav>
                                      </p:tavLst>
                                    </p:anim>
                                    <p:animEffect transition="in" filter="fade">
                                      <p:cBhvr>
                                        <p:cTn id="13" dur="1000"/>
                                        <p:tgtEl>
                                          <p:spTgt spid="14132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par>
                          <p:cTn id="19" fill="hold" nodeType="afterGroup">
                            <p:stCondLst>
                              <p:cond delay="500"/>
                            </p:stCondLst>
                            <p:childTnLst>
                              <p:par>
                                <p:cTn id="20" presetID="55" presetClass="entr" presetSubtype="0" fill="hold" grpId="0" nodeType="afterEffect">
                                  <p:stCondLst>
                                    <p:cond delay="0"/>
                                  </p:stCondLst>
                                  <p:childTnLst>
                                    <p:set>
                                      <p:cBhvr>
                                        <p:cTn id="21" dur="1" fill="hold">
                                          <p:stCondLst>
                                            <p:cond delay="0"/>
                                          </p:stCondLst>
                                        </p:cTn>
                                        <p:tgtEl>
                                          <p:spTgt spid="141323"/>
                                        </p:tgtEl>
                                        <p:attrNameLst>
                                          <p:attrName>style.visibility</p:attrName>
                                        </p:attrNameLst>
                                      </p:cBhvr>
                                      <p:to>
                                        <p:strVal val="visible"/>
                                      </p:to>
                                    </p:set>
                                    <p:anim calcmode="lin" valueType="num">
                                      <p:cBhvr>
                                        <p:cTn id="22" dur="1000" fill="hold"/>
                                        <p:tgtEl>
                                          <p:spTgt spid="141323"/>
                                        </p:tgtEl>
                                        <p:attrNameLst>
                                          <p:attrName>ppt_w</p:attrName>
                                        </p:attrNameLst>
                                      </p:cBhvr>
                                      <p:tavLst>
                                        <p:tav tm="0">
                                          <p:val>
                                            <p:strVal val="#ppt_w*0.70"/>
                                          </p:val>
                                        </p:tav>
                                        <p:tav tm="100000">
                                          <p:val>
                                            <p:strVal val="#ppt_w"/>
                                          </p:val>
                                        </p:tav>
                                      </p:tavLst>
                                    </p:anim>
                                    <p:anim calcmode="lin" valueType="num">
                                      <p:cBhvr>
                                        <p:cTn id="23" dur="1000" fill="hold"/>
                                        <p:tgtEl>
                                          <p:spTgt spid="141323"/>
                                        </p:tgtEl>
                                        <p:attrNameLst>
                                          <p:attrName>ppt_h</p:attrName>
                                        </p:attrNameLst>
                                      </p:cBhvr>
                                      <p:tavLst>
                                        <p:tav tm="0">
                                          <p:val>
                                            <p:strVal val="#ppt_h"/>
                                          </p:val>
                                        </p:tav>
                                        <p:tav tm="100000">
                                          <p:val>
                                            <p:strVal val="#ppt_h"/>
                                          </p:val>
                                        </p:tav>
                                      </p:tavLst>
                                    </p:anim>
                                    <p:animEffect transition="in" filter="fade">
                                      <p:cBhvr>
                                        <p:cTn id="24" dur="1000"/>
                                        <p:tgtEl>
                                          <p:spTgt spid="141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24" grpId="0"/>
      <p:bldP spid="141323"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8161" name="Picture 2" descr="God as refuge lighthous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7837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8162" name="Rectangle 2"/>
          <p:cNvSpPr>
            <a:spLocks noGrp="1" noChangeArrowheads="1"/>
          </p:cNvSpPr>
          <p:nvPr>
            <p:ph type="title" idx="4294967295"/>
          </p:nvPr>
        </p:nvSpPr>
        <p:spPr>
          <a:xfrm>
            <a:off x="4932363" y="3500438"/>
            <a:ext cx="4206875" cy="3357562"/>
          </a:xfrm>
          <a:solidFill>
            <a:schemeClr val="bg1"/>
          </a:solidFill>
        </p:spPr>
        <p:txBody>
          <a:bodyPr/>
          <a:lstStyle/>
          <a:p>
            <a:pPr marL="835025" indent="-835025" algn="l"/>
            <a:br>
              <a:rPr lang="en-US" b="1" dirty="0">
                <a:solidFill>
                  <a:schemeClr val="tx1"/>
                </a:solidFill>
                <a:latin typeface="Arial" charset="0"/>
                <a:ea typeface="ＭＳ Ｐゴシック" charset="0"/>
                <a:cs typeface="ＭＳ Ｐゴシック" charset="0"/>
              </a:rPr>
            </a:br>
            <a:r>
              <a:rPr lang="ar-JO" b="1" dirty="0">
                <a:solidFill>
                  <a:schemeClr val="tx1"/>
                </a:solidFill>
                <a:latin typeface="Arial" charset="0"/>
                <a:ea typeface="ＭＳ Ｐゴシック" charset="0"/>
                <a:cs typeface="ＭＳ Ｐゴシック" charset="0"/>
              </a:rPr>
              <a:t>1. توقع بعض </a:t>
            </a:r>
            <a:r>
              <a:rPr lang="ar-JO" b="1" dirty="0">
                <a:solidFill>
                  <a:srgbClr val="FF0000"/>
                </a:solidFill>
                <a:latin typeface="Arial" charset="0"/>
                <a:ea typeface="ＭＳ Ｐゴシック" charset="0"/>
                <a:cs typeface="ＭＳ Ｐゴシック" charset="0"/>
              </a:rPr>
              <a:t>المقاومة</a:t>
            </a:r>
            <a:r>
              <a:rPr lang="ar-JO" b="1" dirty="0">
                <a:solidFill>
                  <a:schemeClr val="tx1"/>
                </a:solidFill>
                <a:latin typeface="Arial" charset="0"/>
                <a:ea typeface="ＭＳ Ｐゴシック" charset="0"/>
                <a:cs typeface="ＭＳ Ｐゴシック" charset="0"/>
              </a:rPr>
              <a:t> لعمل الله (6: 17-19)</a:t>
            </a:r>
            <a:r>
              <a:rPr lang="en-US" b="1" dirty="0">
                <a:solidFill>
                  <a:schemeClr val="tx1"/>
                </a:solidFill>
                <a:latin typeface="Arial" charset="0"/>
                <a:ea typeface="ＭＳ Ｐゴシック" charset="0"/>
                <a:cs typeface="ＭＳ Ｐゴシック" charset="0"/>
              </a:rPr>
              <a:t>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9185" name="Picture 1" descr="opposition isaac_newton_act_184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943100"/>
            <a:ext cx="9144000" cy="4799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9186" name="Rectangle 2"/>
          <p:cNvSpPr>
            <a:spLocks noGrp="1" noChangeArrowheads="1"/>
          </p:cNvSpPr>
          <p:nvPr>
            <p:ph type="title" idx="4294967295"/>
          </p:nvPr>
        </p:nvSpPr>
        <p:spPr>
          <a:xfrm>
            <a:off x="3132138" y="115888"/>
            <a:ext cx="5688012" cy="6742112"/>
          </a:xfrm>
          <a:solidFill>
            <a:schemeClr val="bg1"/>
          </a:solidFill>
        </p:spPr>
        <p:txBody>
          <a:bodyPr/>
          <a:lstStyle/>
          <a:p>
            <a:br>
              <a:rPr lang="en-US" sz="4800" b="1" i="1" dirty="0">
                <a:solidFill>
                  <a:schemeClr val="tx1"/>
                </a:solidFill>
                <a:latin typeface="Arial" charset="0"/>
                <a:ea typeface="ＭＳ Ｐゴシック" charset="0"/>
                <a:cs typeface="ＭＳ Ｐゴシック" charset="0"/>
              </a:rPr>
            </a:br>
            <a:r>
              <a:rPr lang="ar-JO" sz="4800" b="1" i="1" dirty="0">
                <a:solidFill>
                  <a:schemeClr val="tx1"/>
                </a:solidFill>
                <a:latin typeface="Arial" charset="0"/>
                <a:ea typeface="ＭＳ Ｐゴシック" charset="0"/>
                <a:cs typeface="ＭＳ Ｐゴシック" charset="0"/>
              </a:rPr>
              <a:t>لكل فعل هناك دائماً رد فعل مساوي له في المقدار و معاكس له في الإتجاه</a:t>
            </a:r>
            <a:br>
              <a:rPr lang="en-US" sz="4800" b="1" i="1" dirty="0">
                <a:solidFill>
                  <a:schemeClr val="tx1"/>
                </a:solidFill>
                <a:latin typeface="Arial" charset="0"/>
                <a:ea typeface="ＭＳ Ｐゴシック" charset="0"/>
                <a:cs typeface="ＭＳ Ｐゴシック" charset="0"/>
              </a:rPr>
            </a:br>
            <a:br>
              <a:rPr lang="en-US" sz="4800" b="1" i="1" dirty="0">
                <a:solidFill>
                  <a:schemeClr val="tx1"/>
                </a:solidFill>
                <a:latin typeface="Arial" charset="0"/>
                <a:ea typeface="ＭＳ Ｐゴシック" charset="0"/>
                <a:cs typeface="ＭＳ Ｐゴシック" charset="0"/>
              </a:rPr>
            </a:br>
            <a:r>
              <a:rPr lang="ar-JO" sz="4800" b="1" i="1" dirty="0">
                <a:solidFill>
                  <a:schemeClr val="tx1"/>
                </a:solidFill>
                <a:latin typeface="Arial" charset="0"/>
                <a:ea typeface="ＭＳ Ｐゴシック" charset="0"/>
                <a:cs typeface="ＭＳ Ｐゴシック" charset="0"/>
              </a:rPr>
              <a:t>إسحق نيوتن</a:t>
            </a:r>
            <a:endParaRPr lang="en-US" sz="4800" b="1" i="1" dirty="0">
              <a:solidFill>
                <a:schemeClr val="tx1"/>
              </a:solidFill>
              <a:latin typeface="Arial" charset="0"/>
              <a:ea typeface="ＭＳ Ｐゴシック" charset="0"/>
              <a:cs typeface="ＭＳ Ｐゴシック"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from Home to sort\Frese aerial south\sr\Bethlehem aerial from north2.JPG"/>
</p:tagLst>
</file>

<file path=ppt/theme/theme1.xml><?xml version="1.0" encoding="utf-8"?>
<a:theme xmlns:a="http://schemas.openxmlformats.org/drawingml/2006/main" name="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a:ln>
              <a:noFill/>
            </a:ln>
            <a:solidFill>
              <a:schemeClr val="tx1"/>
            </a:solidFill>
            <a:effectLst/>
            <a:latin typeface="Times New Roman" pitchFamily="2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a:ln>
              <a:noFill/>
            </a:ln>
            <a:solidFill>
              <a:schemeClr val="tx1"/>
            </a:solidFill>
            <a:effectLst/>
            <a:latin typeface="Times New Roman" pitchFamily="24"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Standaardontwerp">
  <a:themeElements>
    <a:clrScheme name="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ardontwerp">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ardontwer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ardontwer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ardontwer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1_SERENE">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17.xml><?xml version="1.0" encoding="utf-8"?>
<a:theme xmlns:a="http://schemas.openxmlformats.org/drawingml/2006/main" name="2_Standaardontwerp">
  <a:themeElements>
    <a:clrScheme name="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ardontwerp">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ardontwer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ardontwer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ardontwer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andaardontwerp">
  <a:themeElements>
    <a:clrScheme name="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ardontwerp">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8" charset="-128"/>
          </a:defRPr>
        </a:defPPr>
      </a:lstStyle>
    </a:lnDef>
  </a:objectDefaults>
  <a:extraClrSchemeLst>
    <a:extraClrScheme>
      <a:clrScheme name="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ardontwer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ardontwer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ardontwer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9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_Standaardontwerp">
  <a:themeElements>
    <a:clrScheme name="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ardontwerp">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ardontwer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ardontwer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ardontwer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6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7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8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ＭＳ Ｐゴシック"/>
        <a:cs typeface=""/>
      </a:majorFont>
      <a:minorFont>
        <a:latin typeface="Arial Narrow"/>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_Standaardontwerp">
  <a:themeElements>
    <a:clrScheme name="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ardontwerp">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ardontwer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ardontwer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ardontwer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1_SERENE">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8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8" charset="-128"/>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0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1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5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2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4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
      </a:majorFont>
      <a:minorFont>
        <a:latin typeface="Helvetica"/>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8" charset="-128"/>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2004:Templates:Presentations:Designs:Bar Code</Template>
  <TotalTime>10021</TotalTime>
  <Words>5204</Words>
  <Application>Microsoft Macintosh PowerPoint</Application>
  <PresentationFormat>On-screen Show (4:3)</PresentationFormat>
  <Paragraphs>770</Paragraphs>
  <Slides>143</Slides>
  <Notes>116</Notes>
  <HiddenSlides>0</HiddenSlides>
  <MMClips>0</MMClips>
  <ScaleCrop>false</ScaleCrop>
  <HeadingPairs>
    <vt:vector size="8" baseType="variant">
      <vt:variant>
        <vt:lpstr>Fonts Used</vt:lpstr>
      </vt:variant>
      <vt:variant>
        <vt:i4>26</vt:i4>
      </vt:variant>
      <vt:variant>
        <vt:lpstr>Theme</vt:lpstr>
      </vt:variant>
      <vt:variant>
        <vt:i4>47</vt:i4>
      </vt:variant>
      <vt:variant>
        <vt:lpstr>Embedded OLE Servers</vt:lpstr>
      </vt:variant>
      <vt:variant>
        <vt:i4>1</vt:i4>
      </vt:variant>
      <vt:variant>
        <vt:lpstr>Slide Titles</vt:lpstr>
      </vt:variant>
      <vt:variant>
        <vt:i4>143</vt:i4>
      </vt:variant>
    </vt:vector>
  </HeadingPairs>
  <TitlesOfParts>
    <vt:vector size="217" baseType="lpstr">
      <vt:lpstr>Aramis Italic</vt:lpstr>
      <vt:lpstr>Aramis Regular</vt:lpstr>
      <vt:lpstr>B VAG Rounded Bold</vt:lpstr>
      <vt:lpstr>Chicago</vt:lpstr>
      <vt:lpstr>QUAKE</vt:lpstr>
      <vt:lpstr>Visitation</vt:lpstr>
      <vt:lpstr>Arial</vt:lpstr>
      <vt:lpstr>Arial Black</vt:lpstr>
      <vt:lpstr>Arial Narrow</vt:lpstr>
      <vt:lpstr>Calibri</vt:lpstr>
      <vt:lpstr>Chalkduster</vt:lpstr>
      <vt:lpstr>Comic Sans MS</vt:lpstr>
      <vt:lpstr>Franklin Gothic Book</vt:lpstr>
      <vt:lpstr>Garamond</vt:lpstr>
      <vt:lpstr>Helvetica</vt:lpstr>
      <vt:lpstr>Helvetica Neue Black Condensed</vt:lpstr>
      <vt:lpstr>Impact</vt:lpstr>
      <vt:lpstr>Lucida Grande</vt:lpstr>
      <vt:lpstr>Lucida Handwriting</vt:lpstr>
      <vt:lpstr>Matura MT Script Capitals</vt:lpstr>
      <vt:lpstr>Monotype Sorts</vt:lpstr>
      <vt:lpstr>Tahoma</vt:lpstr>
      <vt:lpstr>Times</vt:lpstr>
      <vt:lpstr>Times New Roman</vt:lpstr>
      <vt:lpstr>Wingdings</vt:lpstr>
      <vt:lpstr>Wingdings 2</vt:lpstr>
      <vt:lpstr>SERENE</vt:lpstr>
      <vt:lpstr>Standaardontwerp</vt:lpstr>
      <vt:lpstr>1_SERENE</vt:lpstr>
      <vt:lpstr>1_Construction</vt:lpstr>
      <vt:lpstr>Default Design</vt:lpstr>
      <vt:lpstr>untitled 3</vt:lpstr>
      <vt:lpstr>2_Construction</vt:lpstr>
      <vt:lpstr>White</vt:lpstr>
      <vt:lpstr>1_Bar Code</vt:lpstr>
      <vt:lpstr>1_Standaardontwerp</vt:lpstr>
      <vt:lpstr>3_Construction</vt:lpstr>
      <vt:lpstr>2_SERENE</vt:lpstr>
      <vt:lpstr>3_SERENE</vt:lpstr>
      <vt:lpstr>1_Default Design</vt:lpstr>
      <vt:lpstr>2_Bar Code</vt:lpstr>
      <vt:lpstr>Technic</vt:lpstr>
      <vt:lpstr>2_Standaardontwerp</vt:lpstr>
      <vt:lpstr>1_Refined</vt:lpstr>
      <vt:lpstr>1_Beam</vt:lpstr>
      <vt:lpstr>9_Default Design</vt:lpstr>
      <vt:lpstr>Refined</vt:lpstr>
      <vt:lpstr>2_Refined</vt:lpstr>
      <vt:lpstr>3_Refined</vt:lpstr>
      <vt:lpstr>Fireworks</vt:lpstr>
      <vt:lpstr>4_Refined</vt:lpstr>
      <vt:lpstr>4_Construction</vt:lpstr>
      <vt:lpstr>5_Construction</vt:lpstr>
      <vt:lpstr>49_Blank Presentation</vt:lpstr>
      <vt:lpstr>1_Blank Presentation</vt:lpstr>
      <vt:lpstr>5_SERENE</vt:lpstr>
      <vt:lpstr>3_Standaardontwerp</vt:lpstr>
      <vt:lpstr>6_Construction</vt:lpstr>
      <vt:lpstr>7_Construction</vt:lpstr>
      <vt:lpstr>4_Blank Presentation</vt:lpstr>
      <vt:lpstr>8_Construction</vt:lpstr>
      <vt:lpstr>5_Standaardontwerp</vt:lpstr>
      <vt:lpstr>7_SERENE</vt:lpstr>
      <vt:lpstr>13_Default Design</vt:lpstr>
      <vt:lpstr>8_SERENE</vt:lpstr>
      <vt:lpstr>2_Stream</vt:lpstr>
      <vt:lpstr>10_Construction</vt:lpstr>
      <vt:lpstr>11_Construction</vt:lpstr>
      <vt:lpstr>5_Bar Code</vt:lpstr>
      <vt:lpstr>50_Blank Presentation</vt:lpstr>
      <vt:lpstr>12_Construction</vt:lpstr>
      <vt:lpstr>2_untitled 3</vt:lpstr>
      <vt:lpstr>4_Bar Code</vt:lpstr>
      <vt:lpstr>Worksheet</vt:lpstr>
      <vt:lpstr>كن   مجتهداً</vt:lpstr>
      <vt:lpstr>ما هو مقدار ما صنعه الآخرون         من أجلك ؟</vt:lpstr>
      <vt:lpstr>هل أنت ممتن لما عملوه من أجلك ؟ </vt:lpstr>
      <vt:lpstr>كيف يجب عليك أن تتجاوب مع أمانة الله لاستردادك ؟</vt:lpstr>
      <vt:lpstr>Sin</vt:lpstr>
      <vt:lpstr>تم حفظ يهوذا</vt:lpstr>
      <vt:lpstr>PowerPoint Presentation</vt:lpstr>
      <vt:lpstr>تشابه عزرا مع أستير</vt:lpstr>
      <vt:lpstr> أعاد الله بناء الهيكل (عزرا 6: 15)</vt:lpstr>
      <vt:lpstr>في عام 520 ق.م احتفل اليهود العائدون بإكمال الهيكل</vt:lpstr>
      <vt:lpstr>يشكر عزرا الله لمساعدته</vt:lpstr>
      <vt:lpstr>ثلاثة أمور مهمة (1: 3)</vt:lpstr>
      <vt:lpstr>استمع إلى سلسلة الوعظ</vt:lpstr>
      <vt:lpstr>Books on Nehemiah</vt:lpstr>
      <vt:lpstr>كلمتنا المفتاحية</vt:lpstr>
      <vt:lpstr>بطل السفر الحقيقي</vt:lpstr>
      <vt:lpstr>ركز على الله</vt:lpstr>
      <vt:lpstr>نحميا</vt:lpstr>
      <vt:lpstr>كيف يجب عليك أن تتجاوب مع أمانة الله لاستردادك ؟</vt:lpstr>
      <vt:lpstr>ردين على  استرداد الله</vt:lpstr>
      <vt:lpstr>1. اخدم الله باجتهاد (نح 1-7)</vt:lpstr>
      <vt:lpstr> تجاوبت البقية مع استرداد الله الأمين لأسوار أورشليم بقيادة نحميا من خلال خدمة مجتهدة (نح 1-7)</vt:lpstr>
      <vt:lpstr>Slides on  نحميا 1</vt:lpstr>
      <vt:lpstr> كيف تعرف إن كان الله يريدك أن تقوم بمهمة محددة ؟</vt:lpstr>
      <vt:lpstr> أعطانا الله المعلومات التي نحتاجها لعمل مشيئته       (1: 1-3)</vt:lpstr>
      <vt:lpstr> أخبر الله نحميا عن حالة أورشليم المحزنة بدون سور (1: 1-3)</vt:lpstr>
      <vt:lpstr>حدود الأرض  الموعودة لإبراهيم</vt:lpstr>
      <vt:lpstr>Bethlehem aerial from north</vt:lpstr>
      <vt:lpstr>أخبرنا الله أيضاً كيف نخدمه</vt:lpstr>
      <vt:lpstr> يعطينا الله الرؤية التي نحتاجها لعمل مشيئته (1: 4-11أ)</vt:lpstr>
      <vt:lpstr>يوم عادي</vt:lpstr>
      <vt:lpstr>يعطينا الله أيضاً رؤية لنخدمه  ما الذي على قلبك اليوم ؟</vt:lpstr>
      <vt:lpstr> يعطينا الله المكانة التي نحتاجها لنعمل مشيئته  (1: 11ب)</vt:lpstr>
      <vt:lpstr>الساقي</vt:lpstr>
      <vt:lpstr>عمل        علماني ؟</vt:lpstr>
      <vt:lpstr>كيف تعرف إن كان الله يريدك أن تقوم بمهمة محددة ؟</vt:lpstr>
      <vt:lpstr>الفكرة الرئيسية في نحميا 1</vt:lpstr>
      <vt:lpstr>ما هي المعرفة، الإيمان و مكان التأثير التي أعطاك إياها الله ؟ </vt:lpstr>
      <vt:lpstr>الصلاة و الرؤية</vt:lpstr>
      <vt:lpstr>ضمان مساعدة الملك</vt:lpstr>
      <vt:lpstr>نحميا 2 </vt:lpstr>
      <vt:lpstr>نحميا 2: 11-20</vt:lpstr>
      <vt:lpstr>هيكل لكن لا أسوار</vt:lpstr>
      <vt:lpstr>ملخص  نحميا 1: 1-2: 10</vt:lpstr>
      <vt:lpstr>الساقي</vt:lpstr>
      <vt:lpstr>كيف يستردنا الله ؟</vt:lpstr>
      <vt:lpstr> 1. يخبرنا الله عن أحوالنا الحزينة (2: 11-15)</vt:lpstr>
      <vt:lpstr>فجئت إلى أورشليم و كنت هناك ثلاثة أيام ثم قمت ليلاً أنا و رجال قليلون معي و لم أخبر أحداً بما جعله إلهي في قلبي لأعمله في أورشليم و لم يكن معي بهيمة إلا البهيمة التي كنت راكبها (2: 11-12)</vt:lpstr>
      <vt:lpstr>و خرجت من باب الوادي ليلاً امام عين التنين إلى باب الدمن و صرت أتفرس في أسوار أورشليم المنهدمة و أبوابها التي أكلتها النار (2: 14)</vt:lpstr>
      <vt:lpstr> تصرف نحميا بحكمة حيث تحقق من الوضع قبل البدء بالعمل</vt:lpstr>
      <vt:lpstr>2. الله يحشدنا لتكريم اسمه مرة أخرى (2: 16-18)</vt:lpstr>
      <vt:lpstr>PowerPoint Presentation</vt:lpstr>
      <vt:lpstr>نحميا 3</vt:lpstr>
      <vt:lpstr>الأعداء في                 زمن نحميا</vt:lpstr>
      <vt:lpstr>كيف يساعدنا الله حتى نخدمه عندما نكون مقاوَمين ؟</vt:lpstr>
      <vt:lpstr>1. يساعدنا الله أن نكون عقلانيين للتغلب على المقاومة</vt:lpstr>
      <vt:lpstr>العمال من سور إلى سور (نح 3: 1-2)</vt:lpstr>
      <vt:lpstr>باب الضأن</vt:lpstr>
      <vt:lpstr>اقتباسات معارضة العمل</vt:lpstr>
      <vt:lpstr>1. يساعدنا الله حتى نكون عقلانيين في مواجهة المقاومة</vt:lpstr>
      <vt:lpstr> ب. يدعونا الله لخدمته بطرق عقلانية لحماية كنيسته</vt:lpstr>
      <vt:lpstr>اعزف على  آلتك الخاصة</vt:lpstr>
      <vt:lpstr>1. يساعدنا الله لنكون عقلانيين لمواجهة المقاومة.</vt:lpstr>
      <vt:lpstr> 2. يساعدنا الله لنكون متحدين لنتغلب على المقاومة</vt:lpstr>
      <vt:lpstr> أ. وحد الله كل أنواع اليهود ليعملوا كعمال بشكل مشترك</vt:lpstr>
      <vt:lpstr> أ. وحد الله كل أنواع اليهود ليعملوا كعمال بشكل مشترك</vt:lpstr>
      <vt:lpstr>عصي مربوطة</vt:lpstr>
      <vt:lpstr>الفكرة الرئيسية في نحميا 3 </vt:lpstr>
      <vt:lpstr>نحميا 4 </vt:lpstr>
      <vt:lpstr>مقاومة  بناء السور</vt:lpstr>
      <vt:lpstr>PowerPoint Presentation</vt:lpstr>
      <vt:lpstr>الفكرة الرئيسية في نحميا 4 </vt:lpstr>
      <vt:lpstr>نحميا 5</vt:lpstr>
      <vt:lpstr>هل تساعد الفقير ؟</vt:lpstr>
      <vt:lpstr>كيف يجب  أن نساعد الفقير ؟</vt:lpstr>
      <vt:lpstr>لنبن السور</vt:lpstr>
      <vt:lpstr>الأعداء في                 زمن نحميا</vt:lpstr>
      <vt:lpstr>الصلاة</vt:lpstr>
      <vt:lpstr> 1. ساعد نحميا الفقراء من خلال محاربة الطمع في حياة الآخرين و حياته الشخصية (5: 1-19)</vt:lpstr>
      <vt:lpstr>أ. المشكلة : مجاعة مكنت أغنياء اليهود من الإستفادة من فقراء اليهود (5: 1-5)</vt:lpstr>
      <vt:lpstr> ب. الحل : حارب نحميا الطمع من خلال التوبيخ العلني و المثال الشخصي         (5: 6-19)</vt:lpstr>
      <vt:lpstr>2. ساعد الفقراء بمحاربة الطمع</vt:lpstr>
      <vt:lpstr>كن كريماً بنفسك</vt:lpstr>
      <vt:lpstr>مثال نحميا</vt:lpstr>
      <vt:lpstr>عشرات الدورات المجانية باللغات الإنجليزية والصينية والفيتنامية ، إلخ.</vt:lpstr>
      <vt:lpstr>كيف يجب  أن نساعد الفقراء ؟</vt:lpstr>
      <vt:lpstr>الفكرة الرئيسية</vt:lpstr>
      <vt:lpstr>كيف يمكنك  أن تساعد  الفقراء ؟</vt:lpstr>
      <vt:lpstr> علينا أن نختار سماع صراخهم و التجاوب معهم</vt:lpstr>
      <vt:lpstr>Missions Giving</vt:lpstr>
      <vt:lpstr> ما هي الطريقة الوحيدة التي تستطيع بها أن تكون كريماً ؟</vt:lpstr>
      <vt:lpstr>نحميا 6 </vt:lpstr>
      <vt:lpstr>حراسة عمل يد الله</vt:lpstr>
      <vt:lpstr>هل تكون حذراً عندما تسير الأمور على ما يرام ؟</vt:lpstr>
      <vt:lpstr>المقاومة الخارجية لنحميا</vt:lpstr>
      <vt:lpstr>أخيراً انتهى</vt:lpstr>
      <vt:lpstr>التجاوب مع عمل الله</vt:lpstr>
      <vt:lpstr> 1. توقع بعض المقاومة لعمل الله (6: 17-19) </vt:lpstr>
      <vt:lpstr> لكل فعل هناك دائماً رد فعل مساوي له في المقدار و معاكس له في الإتجاه  إسحق نيوتن</vt:lpstr>
      <vt:lpstr>مقاومة بناء السور</vt:lpstr>
      <vt:lpstr>PowerPoint Presentation</vt:lpstr>
      <vt:lpstr>نحميا 6: 17-19</vt:lpstr>
      <vt:lpstr>هل أنت مقاوَم ؟</vt:lpstr>
      <vt:lpstr>وعد يسوع بالمعارضة العائلية</vt:lpstr>
      <vt:lpstr>أنا ؟ عندما أكون مسيحي بالعمل </vt:lpstr>
      <vt:lpstr>مقاومة   كنيستنا</vt:lpstr>
      <vt:lpstr>  1. توقع أن يقاوم البعض عمل الله (6: 17-19)</vt:lpstr>
      <vt:lpstr>نحميا 7 </vt:lpstr>
      <vt:lpstr>2. أحرس عمل الله (7: 1-3) </vt:lpstr>
      <vt:lpstr>استجاب نحميا للتهديدات من خلال حراسة المدينة (7: 1-3)</vt:lpstr>
      <vt:lpstr> البعض حرسوا البوابات و آخرون حرسوا بيوتهم</vt:lpstr>
      <vt:lpstr>الفكرة الرئيسية في  نحميا 6: 15-7: 3</vt:lpstr>
      <vt:lpstr>كيف يجب أن تتجاوب مع أمانة الله لاستردادك ؟</vt:lpstr>
      <vt:lpstr>1. اخدم الله باجتهاد (نح 1-7)</vt:lpstr>
      <vt:lpstr>2. أعبد الله باجتهاد (نح 8-13)</vt:lpstr>
      <vt:lpstr>نحميا 8 </vt:lpstr>
      <vt:lpstr> قراءة الشريعة جلبت النهضة (نح 8: 8 و 18، 9: 3)</vt:lpstr>
      <vt:lpstr>نحميا 9 </vt:lpstr>
      <vt:lpstr>تجديد المجتمع نحميا 8-10</vt:lpstr>
      <vt:lpstr>نحميا 10 </vt:lpstr>
      <vt:lpstr>الإلتزام</vt:lpstr>
      <vt:lpstr>تجديد  العهد</vt:lpstr>
      <vt:lpstr> 1. يجب على القادة أن يقودوا في التزام نحو الله  (9: 38-10: 27)</vt:lpstr>
      <vt:lpstr>PowerPoint Presentation</vt:lpstr>
      <vt:lpstr>نحميا 11 </vt:lpstr>
      <vt:lpstr>الفكرة الرئيسية في نحميا 11 </vt:lpstr>
      <vt:lpstr>نحميا 12 </vt:lpstr>
      <vt:lpstr>نظرة عامة</vt:lpstr>
      <vt:lpstr>الخطوط العريضة للجدران (نح 2-3، 12)</vt:lpstr>
      <vt:lpstr>PowerPoint Presentation</vt:lpstr>
      <vt:lpstr>نحميا 13 </vt:lpstr>
      <vt:lpstr>القيادة ؟</vt:lpstr>
      <vt:lpstr>عزرا</vt:lpstr>
      <vt:lpstr>Whose hair?</vt:lpstr>
      <vt:lpstr> كيف يجب أن تتجاوب مع أمانة الله لاستردادك ؟</vt:lpstr>
      <vt:lpstr>الفكرة الرئيسية</vt:lpstr>
      <vt:lpstr>1. اخدم الله باجتهاد (نح 1-7)</vt:lpstr>
      <vt:lpstr>2. أعبد الله باجتهاد (نح 8-13)</vt:lpstr>
      <vt:lpstr>كيف ستبدو حياتك إذا استوعبت بشكل كامل يد الله المستردة في تجربتك الخاصة؟</vt:lpstr>
      <vt:lpstr>كيف يمكن أن أخدم الله باجتهاد ؟</vt:lpstr>
      <vt:lpstr>كيف يمكن أن أعبد الله باجتهاد ؟</vt:lpstr>
      <vt:lpstr>Black</vt:lpstr>
      <vt:lpstr>وعظ العهد القديم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414</cp:revision>
  <dcterms:created xsi:type="dcterms:W3CDTF">2003-09-13T16:02:10Z</dcterms:created>
  <dcterms:modified xsi:type="dcterms:W3CDTF">2021-11-22T10:36:59Z</dcterms:modified>
</cp:coreProperties>
</file>